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50" r:id="rId2"/>
    <p:sldMasterId id="2147483652" r:id="rId3"/>
    <p:sldMasterId id="2147483655" r:id="rId4"/>
    <p:sldMasterId id="2147483648" r:id="rId5"/>
  </p:sldMasterIdLst>
  <p:notesMasterIdLst>
    <p:notesMasterId r:id="rId15"/>
  </p:notesMasterIdLst>
  <p:sldIdLst>
    <p:sldId id="423" r:id="rId6"/>
    <p:sldId id="264" r:id="rId7"/>
    <p:sldId id="267" r:id="rId8"/>
    <p:sldId id="425" r:id="rId9"/>
    <p:sldId id="426" r:id="rId10"/>
    <p:sldId id="427" r:id="rId11"/>
    <p:sldId id="428" r:id="rId12"/>
    <p:sldId id="429" r:id="rId13"/>
    <p:sldId id="430" r:id="rId14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52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AE9EF-1B71-41CA-8AEC-8F3DAE1A740A}" type="datetimeFigureOut">
              <a:rPr lang="ru-RU" smtClean="0"/>
              <a:pPr/>
              <a:t>23.04.2024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BF0E1-7962-402B-8488-C2708AAB1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73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Дата 3">
            <a:extLst>
              <a:ext uri="{FF2B5EF4-FFF2-40B4-BE49-F238E27FC236}">
                <a16:creationId xmlns="" xmlns:a16="http://schemas.microsoft.com/office/drawing/2014/main" id="{A0F82543-C29B-0D5E-DDFB-152EE9B01379}"/>
              </a:ext>
            </a:extLst>
          </p:cNvPr>
          <p:cNvSpPr txBox="1">
            <a:spLocks/>
          </p:cNvSpPr>
          <p:nvPr userDrawn="1"/>
        </p:nvSpPr>
        <p:spPr>
          <a:xfrm>
            <a:off x="923517" y="5834925"/>
            <a:ext cx="9747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ctr" defTabSz="914400" rtl="0" eaLnBrk="1" latinLnBrk="0" hangingPunct="1">
              <a:defRPr lang="ru-RU" sz="1200" b="1" kern="1200" baseline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rgbClr val="363194"/>
              </a:solidFill>
              <a:latin typeface="Arial" panose="020B0604020202020204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069DFFB-C6F8-2A44-C30E-91A7BD289FE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25438" y="3267945"/>
            <a:ext cx="6611568" cy="3651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9" name="Заголовок 8">
            <a:extLst>
              <a:ext uri="{FF2B5EF4-FFF2-40B4-BE49-F238E27FC236}">
                <a16:creationId xmlns="" xmlns:a16="http://schemas.microsoft.com/office/drawing/2014/main" id="{94E159DB-C40A-1886-8268-3F63F133A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725" y="2829798"/>
            <a:ext cx="6611568" cy="566594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5" name="Дата 24">
            <a:extLst>
              <a:ext uri="{FF2B5EF4-FFF2-40B4-BE49-F238E27FC236}">
                <a16:creationId xmlns="" xmlns:a16="http://schemas.microsoft.com/office/drawing/2014/main" id="{83F37492-9A68-EA6B-3787-2DF4EEF4F9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6961" y="5802435"/>
            <a:ext cx="1006140" cy="365125"/>
          </a:xfrm>
          <a:prstGeom prst="rect">
            <a:avLst/>
          </a:prstGeom>
        </p:spPr>
        <p:txBody>
          <a:bodyPr/>
          <a:lstStyle/>
          <a:p>
            <a:fld id="{66066E51-5F4A-43E2-A6C2-84789929AB13}" type="datetimeFigureOut">
              <a:rPr lang="ru-RU" smtClean="0"/>
              <a:pPr/>
              <a:t>23.04.2024</a:t>
            </a:fld>
            <a:endParaRPr lang="ru-RU" dirty="0"/>
          </a:p>
        </p:txBody>
      </p:sp>
      <p:sp>
        <p:nvSpPr>
          <p:cNvPr id="26" name="Нижний колонтитул 25">
            <a:extLst>
              <a:ext uri="{FF2B5EF4-FFF2-40B4-BE49-F238E27FC236}">
                <a16:creationId xmlns="" xmlns:a16="http://schemas.microsoft.com/office/drawing/2014/main" id="{F09EB815-7309-2FB6-E4DD-20C2ACDB6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1540" y="5802434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460858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642">
          <p15:clr>
            <a:srgbClr val="FBAE40"/>
          </p15:clr>
        </p15:guide>
        <p15:guide id="4" orient="horz" pos="200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с текстом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3">
            <a:extLst>
              <a:ext uri="{FF2B5EF4-FFF2-40B4-BE49-F238E27FC236}">
                <a16:creationId xmlns="" xmlns:a16="http://schemas.microsoft.com/office/drawing/2014/main" id="{821B21DE-85EE-6E42-463C-EB834293C958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Рисунок 11">
            <a:extLst>
              <a:ext uri="{FF2B5EF4-FFF2-40B4-BE49-F238E27FC236}">
                <a16:creationId xmlns="" xmlns:a16="http://schemas.microsoft.com/office/drawing/2014/main" id="{826B263B-E390-012A-5F0A-39E8448383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72499" y="1852613"/>
            <a:ext cx="6525731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Текст 14">
            <a:extLst>
              <a:ext uri="{FF2B5EF4-FFF2-40B4-BE49-F238E27FC236}">
                <a16:creationId xmlns="" xmlns:a16="http://schemas.microsoft.com/office/drawing/2014/main" id="{CFD94AFF-47FA-B07D-6D6E-1B1434C57BC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661" y="1852612"/>
            <a:ext cx="3491076" cy="36099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Нижний колонтитул 3">
            <a:extLst>
              <a:ext uri="{FF2B5EF4-FFF2-40B4-BE49-F238E27FC236}">
                <a16:creationId xmlns="" xmlns:a16="http://schemas.microsoft.com/office/drawing/2014/main" id="{C8075BC7-29F4-10A7-6099-618831866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20B346A-CF0E-97F5-D60F-0EA7D876DA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7">
            <a:extLst>
              <a:ext uri="{FF2B5EF4-FFF2-40B4-BE49-F238E27FC236}">
                <a16:creationId xmlns="" xmlns:a16="http://schemas.microsoft.com/office/drawing/2014/main" id="{A0CBA05F-4F15-957A-B8B0-277B675A8A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04745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3">
            <a:extLst>
              <a:ext uri="{FF2B5EF4-FFF2-40B4-BE49-F238E27FC236}">
                <a16:creationId xmlns="" xmlns:a16="http://schemas.microsoft.com/office/drawing/2014/main" id="{821B21DE-85EE-6E42-463C-EB834293C958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Рисунок 11">
            <a:extLst>
              <a:ext uri="{FF2B5EF4-FFF2-40B4-BE49-F238E27FC236}">
                <a16:creationId xmlns="" xmlns:a16="http://schemas.microsoft.com/office/drawing/2014/main" id="{826B263B-E390-012A-5F0A-39E8448383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38575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13" name="Рисунок 11">
            <a:extLst>
              <a:ext uri="{FF2B5EF4-FFF2-40B4-BE49-F238E27FC236}">
                <a16:creationId xmlns="" xmlns:a16="http://schemas.microsoft.com/office/drawing/2014/main" id="{1B70D70E-2EE6-BF62-5660-FF6CFAD0E6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308368" y="1852612"/>
            <a:ext cx="5252600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15" name="Текст 14">
            <a:extLst>
              <a:ext uri="{FF2B5EF4-FFF2-40B4-BE49-F238E27FC236}">
                <a16:creationId xmlns="" xmlns:a16="http://schemas.microsoft.com/office/drawing/2014/main" id="{5B3B671A-5AD2-35DA-9E7E-3AE2D169484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661" y="1852612"/>
            <a:ext cx="2624552" cy="36099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50E73817-7DF2-7F29-C8B8-0FFF36405A83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>
            <a:extLst>
              <a:ext uri="{FF2B5EF4-FFF2-40B4-BE49-F238E27FC236}">
                <a16:creationId xmlns="" xmlns:a16="http://schemas.microsoft.com/office/drawing/2014/main" id="{245DBB21-2694-9011-C1A0-751E00672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2C2E8C-D248-7018-16C2-1D3BB333EE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7">
            <a:extLst>
              <a:ext uri="{FF2B5EF4-FFF2-40B4-BE49-F238E27FC236}">
                <a16:creationId xmlns="" xmlns:a16="http://schemas.microsoft.com/office/drawing/2014/main" id="{510C0862-4F8C-846A-7886-51108CC736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56792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3">
            <a:extLst>
              <a:ext uri="{FF2B5EF4-FFF2-40B4-BE49-F238E27FC236}">
                <a16:creationId xmlns="" xmlns:a16="http://schemas.microsoft.com/office/drawing/2014/main" id="{821B21DE-85EE-6E42-463C-EB834293C958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Рисунок 11">
            <a:extLst>
              <a:ext uri="{FF2B5EF4-FFF2-40B4-BE49-F238E27FC236}">
                <a16:creationId xmlns="" xmlns:a16="http://schemas.microsoft.com/office/drawing/2014/main" id="{826B263B-E390-012A-5F0A-39E8448383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72500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2" name="Рисунок 11">
            <a:extLst>
              <a:ext uri="{FF2B5EF4-FFF2-40B4-BE49-F238E27FC236}">
                <a16:creationId xmlns="" xmlns:a16="http://schemas.microsoft.com/office/drawing/2014/main" id="{69466542-69BD-7C3F-0AD3-286F334867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42293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3" name="Рисунок 11">
            <a:extLst>
              <a:ext uri="{FF2B5EF4-FFF2-40B4-BE49-F238E27FC236}">
                <a16:creationId xmlns="" xmlns:a16="http://schemas.microsoft.com/office/drawing/2014/main" id="{3471242F-CCB7-688C-7FF7-2E77CEAC1F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02707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29AC462-0E67-2B17-CA38-A795A2BB5CB7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>
            <a:extLst>
              <a:ext uri="{FF2B5EF4-FFF2-40B4-BE49-F238E27FC236}">
                <a16:creationId xmlns="" xmlns:a16="http://schemas.microsoft.com/office/drawing/2014/main" id="{3F9C5E39-5BEB-8216-F122-FED360A97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4F799B80-A63E-2B8E-3E88-0F211DE8657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7">
            <a:extLst>
              <a:ext uri="{FF2B5EF4-FFF2-40B4-BE49-F238E27FC236}">
                <a16:creationId xmlns="" xmlns:a16="http://schemas.microsoft.com/office/drawing/2014/main" id="{7ED2446E-FE91-279E-FD43-ED9A8599EEE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476723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3">
            <a:extLst>
              <a:ext uri="{FF2B5EF4-FFF2-40B4-BE49-F238E27FC236}">
                <a16:creationId xmlns="" xmlns:a16="http://schemas.microsoft.com/office/drawing/2014/main" id="{F3244840-D46E-7CA6-422B-3AC25F58923C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12A59621-BEC3-13D1-CC5C-BC6D3DB1460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599661" y="1285733"/>
            <a:ext cx="11136244" cy="44532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6F3A45D3-8FCD-97D9-5D8A-049C1E22EC68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9" name="Нижний колонтитул 3">
            <a:extLst>
              <a:ext uri="{FF2B5EF4-FFF2-40B4-BE49-F238E27FC236}">
                <a16:creationId xmlns="" xmlns:a16="http://schemas.microsoft.com/office/drawing/2014/main" id="{5198C4F6-DB3A-5160-A22E-7DBF4D955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06D25E-AE44-1977-5B63-B4587C6995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Текст 7">
            <a:extLst>
              <a:ext uri="{FF2B5EF4-FFF2-40B4-BE49-F238E27FC236}">
                <a16:creationId xmlns="" xmlns:a16="http://schemas.microsoft.com/office/drawing/2014/main" id="{EA1B0C63-E372-3F72-2A3F-1DC27E73B9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51278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3D16D53-7852-B8AF-68FA-5E3C80BD93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9661" y="1119498"/>
            <a:ext cx="3932237" cy="4741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1" name="object 13">
            <a:extLst>
              <a:ext uri="{FF2B5EF4-FFF2-40B4-BE49-F238E27FC236}">
                <a16:creationId xmlns="" xmlns:a16="http://schemas.microsoft.com/office/drawing/2014/main" id="{0150B22C-36E5-ACAF-31F7-3EE49D3BB286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Рисунок 16">
            <a:extLst>
              <a:ext uri="{FF2B5EF4-FFF2-40B4-BE49-F238E27FC236}">
                <a16:creationId xmlns="" xmlns:a16="http://schemas.microsoft.com/office/drawing/2014/main" id="{A9B994D8-D0ED-E6D0-8144-FF42E93F4E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8088" y="1119499"/>
            <a:ext cx="6718300" cy="4741551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2" name="Номер слайда 4">
            <a:extLst>
              <a:ext uri="{FF2B5EF4-FFF2-40B4-BE49-F238E27FC236}">
                <a16:creationId xmlns="" xmlns:a16="http://schemas.microsoft.com/office/drawing/2014/main" id="{51FA5304-2109-7D22-A5D1-CD631A213791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>
            <a:extLst>
              <a:ext uri="{FF2B5EF4-FFF2-40B4-BE49-F238E27FC236}">
                <a16:creationId xmlns="" xmlns:a16="http://schemas.microsoft.com/office/drawing/2014/main" id="{B4CA5D0B-8B52-1107-559A-749E3A7F4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B106A8-7FA6-0BD1-7D12-A84A46EFC0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7">
            <a:extLst>
              <a:ext uri="{FF2B5EF4-FFF2-40B4-BE49-F238E27FC236}">
                <a16:creationId xmlns="" xmlns:a16="http://schemas.microsoft.com/office/drawing/2014/main" id="{D1C002C3-1A75-C31D-F57C-311971A79D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361409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График и опис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3">
            <a:extLst>
              <a:ext uri="{FF2B5EF4-FFF2-40B4-BE49-F238E27FC236}">
                <a16:creationId xmlns="" xmlns:a16="http://schemas.microsoft.com/office/drawing/2014/main" id="{0B77544B-57D9-E431-D1E6-8256238A8B0B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Диаграмма 11">
            <a:extLst>
              <a:ext uri="{FF2B5EF4-FFF2-40B4-BE49-F238E27FC236}">
                <a16:creationId xmlns="" xmlns:a16="http://schemas.microsoft.com/office/drawing/2014/main" id="{C55CCD9B-D286-2625-CCCD-E190BE736E02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600075" y="1255713"/>
            <a:ext cx="7177088" cy="4478337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14" name="Текст 13">
            <a:extLst>
              <a:ext uri="{FF2B5EF4-FFF2-40B4-BE49-F238E27FC236}">
                <a16:creationId xmlns="" xmlns:a16="http://schemas.microsoft.com/office/drawing/2014/main" id="{415DDDC4-24BA-1A90-35C7-DBF0F8076A5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86738" y="1255713"/>
            <a:ext cx="3549650" cy="4478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" name="Номер слайда 4">
            <a:extLst>
              <a:ext uri="{FF2B5EF4-FFF2-40B4-BE49-F238E27FC236}">
                <a16:creationId xmlns="" xmlns:a16="http://schemas.microsoft.com/office/drawing/2014/main" id="{66B31BB7-B03F-E9BD-6391-BD436CF802B4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>
            <a:extLst>
              <a:ext uri="{FF2B5EF4-FFF2-40B4-BE49-F238E27FC236}">
                <a16:creationId xmlns="" xmlns:a16="http://schemas.microsoft.com/office/drawing/2014/main" id="{E873933A-3B4D-6646-56C5-E235FC347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7116E41E-3878-4F89-E5CA-6055D41ED9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4" name="Текст 7">
            <a:extLst>
              <a:ext uri="{FF2B5EF4-FFF2-40B4-BE49-F238E27FC236}">
                <a16:creationId xmlns="" xmlns:a16="http://schemas.microsoft.com/office/drawing/2014/main" id="{B53057ED-1934-96D0-D00E-4656B252B6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8936580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98E6E48-539F-6663-3EC2-99A02C6C8F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2452" y="1309026"/>
            <a:ext cx="4600230" cy="6428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412E470-A3E0-AA1D-BD7D-EE0A4A8BC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2452" y="1951848"/>
            <a:ext cx="4600230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3636147-C979-6BB0-1430-8A01998438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83029" y="1309026"/>
            <a:ext cx="4626801" cy="6428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3" name="object 13">
            <a:extLst>
              <a:ext uri="{FF2B5EF4-FFF2-40B4-BE49-F238E27FC236}">
                <a16:creationId xmlns="" xmlns:a16="http://schemas.microsoft.com/office/drawing/2014/main" id="{AD0B6318-4C01-5B81-FFE0-29FA74921D8E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Объект 3">
            <a:extLst>
              <a:ext uri="{FF2B5EF4-FFF2-40B4-BE49-F238E27FC236}">
                <a16:creationId xmlns="" xmlns:a16="http://schemas.microsoft.com/office/drawing/2014/main" id="{CEB75230-A382-1CD5-FD4F-96C0E7AB2D26}"/>
              </a:ext>
            </a:extLst>
          </p:cNvPr>
          <p:cNvSpPr>
            <a:spLocks noGrp="1"/>
          </p:cNvSpPr>
          <p:nvPr>
            <p:ph sz="half" idx="12"/>
          </p:nvPr>
        </p:nvSpPr>
        <p:spPr>
          <a:xfrm>
            <a:off x="6596314" y="1951848"/>
            <a:ext cx="4600230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Номер слайда 4">
            <a:extLst>
              <a:ext uri="{FF2B5EF4-FFF2-40B4-BE49-F238E27FC236}">
                <a16:creationId xmlns="" xmlns:a16="http://schemas.microsoft.com/office/drawing/2014/main" id="{A87B1AA6-636A-712D-E7E7-19BD221B0188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9" name="Нижний колонтитул 3">
            <a:extLst>
              <a:ext uri="{FF2B5EF4-FFF2-40B4-BE49-F238E27FC236}">
                <a16:creationId xmlns="" xmlns:a16="http://schemas.microsoft.com/office/drawing/2014/main" id="{EB9C93E9-B451-90FC-1FD3-8515D51D0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E299EA-A75B-AC61-4FB5-BAE03AC9F5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7">
            <a:extLst>
              <a:ext uri="{FF2B5EF4-FFF2-40B4-BE49-F238E27FC236}">
                <a16:creationId xmlns="" xmlns:a16="http://schemas.microsoft.com/office/drawing/2014/main" id="{3C28F2EA-1946-73B9-2334-F11F8CE43CD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025139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3">
            <a:extLst>
              <a:ext uri="{FF2B5EF4-FFF2-40B4-BE49-F238E27FC236}">
                <a16:creationId xmlns="" xmlns:a16="http://schemas.microsoft.com/office/drawing/2014/main" id="{8343AC42-1174-A0F9-D614-82F7219605DC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Рисунок 11">
            <a:extLst>
              <a:ext uri="{FF2B5EF4-FFF2-40B4-BE49-F238E27FC236}">
                <a16:creationId xmlns="" xmlns:a16="http://schemas.microsoft.com/office/drawing/2014/main" id="{B24FDC3D-6C08-F9B5-A0FF-4CCABC0855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863098" y="2148277"/>
            <a:ext cx="1443539" cy="1443539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4" name="Текст 13">
            <a:extLst>
              <a:ext uri="{FF2B5EF4-FFF2-40B4-BE49-F238E27FC236}">
                <a16:creationId xmlns="" xmlns:a16="http://schemas.microsoft.com/office/drawing/2014/main" id="{97F2BDD6-A506-2B6D-9A72-2415718579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12259" y="2373142"/>
            <a:ext cx="3814428" cy="21357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Текст 13">
            <a:extLst>
              <a:ext uri="{FF2B5EF4-FFF2-40B4-BE49-F238E27FC236}">
                <a16:creationId xmlns="" xmlns:a16="http://schemas.microsoft.com/office/drawing/2014/main" id="{DA2D08C4-B4F3-003F-4C41-F9CE056459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63098" y="3878662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AC3773A7-9B04-3EE4-6241-6EFC66E05F51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>
            <a:extLst>
              <a:ext uri="{FF2B5EF4-FFF2-40B4-BE49-F238E27FC236}">
                <a16:creationId xmlns="" xmlns:a16="http://schemas.microsoft.com/office/drawing/2014/main" id="{3FFE4DE8-568E-3060-9EE8-09722B0AB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2554B07-7268-10C4-3310-536D3280F5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7">
            <a:extLst>
              <a:ext uri="{FF2B5EF4-FFF2-40B4-BE49-F238E27FC236}">
                <a16:creationId xmlns="" xmlns:a16="http://schemas.microsoft.com/office/drawing/2014/main" id="{5015FF51-4FB9-80D7-0C9E-D6D992E19CF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4263662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цита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3">
            <a:extLst>
              <a:ext uri="{FF2B5EF4-FFF2-40B4-BE49-F238E27FC236}">
                <a16:creationId xmlns="" xmlns:a16="http://schemas.microsoft.com/office/drawing/2014/main" id="{8343AC42-1174-A0F9-D614-82F7219605DC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Рисунок 11">
            <a:extLst>
              <a:ext uri="{FF2B5EF4-FFF2-40B4-BE49-F238E27FC236}">
                <a16:creationId xmlns="" xmlns:a16="http://schemas.microsoft.com/office/drawing/2014/main" id="{B24FDC3D-6C08-F9B5-A0FF-4CCABC0855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39625" y="1383485"/>
            <a:ext cx="1443539" cy="1443539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4" name="Текст 13">
            <a:extLst>
              <a:ext uri="{FF2B5EF4-FFF2-40B4-BE49-F238E27FC236}">
                <a16:creationId xmlns="" xmlns:a16="http://schemas.microsoft.com/office/drawing/2014/main" id="{97F2BDD6-A506-2B6D-9A72-2415718579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17141" y="3429000"/>
            <a:ext cx="2217821" cy="1936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Текст 13">
            <a:extLst>
              <a:ext uri="{FF2B5EF4-FFF2-40B4-BE49-F238E27FC236}">
                <a16:creationId xmlns="" xmlns:a16="http://schemas.microsoft.com/office/drawing/2014/main" id="{04330EFB-CBC7-CD9D-FF5F-A6357469426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27394" y="3429000"/>
            <a:ext cx="2217821" cy="1936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8" name="Текст 13">
            <a:extLst>
              <a:ext uri="{FF2B5EF4-FFF2-40B4-BE49-F238E27FC236}">
                <a16:creationId xmlns="" xmlns:a16="http://schemas.microsoft.com/office/drawing/2014/main" id="{DA2D08C4-B4F3-003F-4C41-F9CE056459D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337177" y="1751993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0" name="Рисунок 11">
            <a:extLst>
              <a:ext uri="{FF2B5EF4-FFF2-40B4-BE49-F238E27FC236}">
                <a16:creationId xmlns="" xmlns:a16="http://schemas.microsoft.com/office/drawing/2014/main" id="{56067903-C0E3-AE2B-A079-16BDAED6418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549878" y="1383485"/>
            <a:ext cx="1443539" cy="1443539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21" name="Текст 13">
            <a:extLst>
              <a:ext uri="{FF2B5EF4-FFF2-40B4-BE49-F238E27FC236}">
                <a16:creationId xmlns="" xmlns:a16="http://schemas.microsoft.com/office/drawing/2014/main" id="{4670D368-EE86-FD2B-A287-B8169A2DF13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347430" y="1751993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B2053094-509F-09A3-FC67-7802C71B4C16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>
            <a:extLst>
              <a:ext uri="{FF2B5EF4-FFF2-40B4-BE49-F238E27FC236}">
                <a16:creationId xmlns="" xmlns:a16="http://schemas.microsoft.com/office/drawing/2014/main" id="{7A854170-0557-2FB2-1028-6A819A398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B39E89C-B707-3071-9E1A-3D36BDD15B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7">
            <a:extLst>
              <a:ext uri="{FF2B5EF4-FFF2-40B4-BE49-F238E27FC236}">
                <a16:creationId xmlns="" xmlns:a16="http://schemas.microsoft.com/office/drawing/2014/main" id="{037BB8E1-253F-F13D-74AC-0B565F5E6F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756297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 с заголовком и колонтитул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3">
            <a:extLst>
              <a:ext uri="{FF2B5EF4-FFF2-40B4-BE49-F238E27FC236}">
                <a16:creationId xmlns="" xmlns:a16="http://schemas.microsoft.com/office/drawing/2014/main" id="{092B14AC-EA25-24B0-80B9-B68B01017FF9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861D2919-2696-6DC4-367C-04B82F96B909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>
            <a:extLst>
              <a:ext uri="{FF2B5EF4-FFF2-40B4-BE49-F238E27FC236}">
                <a16:creationId xmlns="" xmlns:a16="http://schemas.microsoft.com/office/drawing/2014/main" id="{4638B12C-3F1E-D4F3-EA42-7B55EE349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6D252F-F014-D107-3431-9D498687F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7">
            <a:extLst>
              <a:ext uri="{FF2B5EF4-FFF2-40B4-BE49-F238E27FC236}">
                <a16:creationId xmlns="" xmlns:a16="http://schemas.microsoft.com/office/drawing/2014/main" id="{A0D847DF-67A9-B35E-69BB-F5DA4C9E353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091430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D7A2D3-D6E5-C73A-7DBE-5EE64342D78B}"/>
              </a:ext>
            </a:extLst>
          </p:cNvPr>
          <p:cNvSpPr txBox="1">
            <a:spLocks/>
          </p:cNvSpPr>
          <p:nvPr userDrawn="1"/>
        </p:nvSpPr>
        <p:spPr>
          <a:xfrm>
            <a:off x="2890077" y="705115"/>
            <a:ext cx="9518374" cy="10149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rgbClr val="36319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>
                <a:solidFill>
                  <a:srgbClr val="7DBBFC"/>
                </a:solidFill>
              </a:rPr>
              <a:t>СОДЕРЖАНИЕ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DD14833C-E99F-871B-FE32-BDFF130C1843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5422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 (1 цифра)">
    <p:bg>
      <p:bgPr>
        <a:solidFill>
          <a:srgbClr val="36319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7B9CA749-DBD3-B13F-14FA-7C277F484C87}"/>
              </a:ext>
            </a:extLst>
          </p:cNvPr>
          <p:cNvSpPr/>
          <p:nvPr userDrawn="1"/>
        </p:nvSpPr>
        <p:spPr>
          <a:xfrm>
            <a:off x="0" y="2662517"/>
            <a:ext cx="7516083" cy="1303710"/>
          </a:xfrm>
          <a:prstGeom prst="roundRect">
            <a:avLst>
              <a:gd name="adj" fmla="val 73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BC882C-6A89-2D6B-104A-5C9340111E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9156" y="2452557"/>
            <a:ext cx="1143863" cy="17236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lang="ru-RU" sz="8000" kern="1200" dirty="0">
                <a:solidFill>
                  <a:srgbClr val="7DBBFC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2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6F6959D-578F-B96C-E4CA-29FDB7E36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3607" y="2849940"/>
            <a:ext cx="5929970" cy="9640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ru-RU" sz="2400" b="1" kern="1200" spc="-20" dirty="0">
                <a:solidFill>
                  <a:srgbClr val="282A2E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xmlns="" id="{782566FF-D96E-C536-CF93-D3B5B29E2236}"/>
              </a:ext>
            </a:extLst>
          </p:cNvPr>
          <p:cNvGrpSpPr/>
          <p:nvPr userDrawn="1"/>
        </p:nvGrpSpPr>
        <p:grpSpPr>
          <a:xfrm>
            <a:off x="663408" y="6396532"/>
            <a:ext cx="12925697" cy="66972"/>
            <a:chOff x="2333171" y="6013450"/>
            <a:chExt cx="14706663" cy="76200"/>
          </a:xfrm>
          <a:solidFill>
            <a:srgbClr val="7DBBFC"/>
          </a:solidFill>
        </p:grpSpPr>
        <p:sp>
          <p:nvSpPr>
            <p:cNvPr id="13" name="object 4">
              <a:extLst>
                <a:ext uri="{FF2B5EF4-FFF2-40B4-BE49-F238E27FC236}">
                  <a16:creationId xmlns:a16="http://schemas.microsoft.com/office/drawing/2014/main" xmlns="" id="{1B688DBE-0B82-D437-45D3-26C9965B9F94}"/>
                </a:ext>
              </a:extLst>
            </p:cNvPr>
            <p:cNvSpPr/>
            <p:nvPr userDrawn="1"/>
          </p:nvSpPr>
          <p:spPr>
            <a:xfrm>
              <a:off x="2333171" y="6013450"/>
              <a:ext cx="1143000" cy="76200"/>
            </a:xfrm>
            <a:custGeom>
              <a:avLst/>
              <a:gdLst/>
              <a:ahLst/>
              <a:cxnLst/>
              <a:rect l="l" t="t" r="r" b="b"/>
              <a:pathLst>
                <a:path w="1143000" h="76200">
                  <a:moveTo>
                    <a:pt x="114300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143000" y="76200"/>
                  </a:lnTo>
                  <a:lnTo>
                    <a:pt x="1143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>
                <a:solidFill>
                  <a:srgbClr val="282A2E"/>
                </a:solidFill>
              </a:endParaRPr>
            </a:p>
          </p:txBody>
        </p:sp>
        <p:sp>
          <p:nvSpPr>
            <p:cNvPr id="14" name="object 6">
              <a:extLst>
                <a:ext uri="{FF2B5EF4-FFF2-40B4-BE49-F238E27FC236}">
                  <a16:creationId xmlns:a16="http://schemas.microsoft.com/office/drawing/2014/main" xmlns="" id="{72F4BF3D-BED7-F59C-A792-129F1B77A1EF}"/>
                </a:ext>
              </a:extLst>
            </p:cNvPr>
            <p:cNvSpPr/>
            <p:nvPr userDrawn="1"/>
          </p:nvSpPr>
          <p:spPr>
            <a:xfrm>
              <a:off x="3829294" y="6045200"/>
              <a:ext cx="13210540" cy="25400"/>
            </a:xfrm>
            <a:custGeom>
              <a:avLst/>
              <a:gdLst/>
              <a:ahLst/>
              <a:cxnLst/>
              <a:rect l="l" t="t" r="r" b="b"/>
              <a:pathLst>
                <a:path w="13210540" h="25400">
                  <a:moveTo>
                    <a:pt x="0" y="25400"/>
                  </a:moveTo>
                  <a:lnTo>
                    <a:pt x="13210476" y="25400"/>
                  </a:lnTo>
                  <a:lnTo>
                    <a:pt x="13210476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>
                <a:solidFill>
                  <a:srgbClr val="282A2E"/>
                </a:solidFill>
              </a:endParaRPr>
            </a:p>
          </p:txBody>
        </p:sp>
      </p:grpSp>
      <p:sp>
        <p:nvSpPr>
          <p:cNvPr id="16" name="object 5">
            <a:extLst>
              <a:ext uri="{FF2B5EF4-FFF2-40B4-BE49-F238E27FC236}">
                <a16:creationId xmlns:a16="http://schemas.microsoft.com/office/drawing/2014/main" xmlns="" id="{C0666AB6-707A-00BE-C61C-BC21B132DF34}"/>
              </a:ext>
            </a:extLst>
          </p:cNvPr>
          <p:cNvSpPr/>
          <p:nvPr userDrawn="1"/>
        </p:nvSpPr>
        <p:spPr>
          <a:xfrm flipH="1">
            <a:off x="-10588" y="2662517"/>
            <a:ext cx="110111" cy="1303710"/>
          </a:xfrm>
          <a:custGeom>
            <a:avLst/>
            <a:gdLst/>
            <a:ahLst/>
            <a:cxnLst/>
            <a:rect l="l" t="t" r="r" b="b"/>
            <a:pathLst>
              <a:path w="158750" h="1879600">
                <a:moveTo>
                  <a:pt x="158750" y="0"/>
                </a:moveTo>
                <a:lnTo>
                  <a:pt x="0" y="0"/>
                </a:lnTo>
                <a:lnTo>
                  <a:pt x="0" y="1879600"/>
                </a:lnTo>
                <a:lnTo>
                  <a:pt x="158750" y="1879600"/>
                </a:lnTo>
                <a:lnTo>
                  <a:pt x="15875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>
              <a:solidFill>
                <a:srgbClr val="282A2E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62E31EA-ED0F-4490-B769-D01F016D47E8}"/>
              </a:ext>
            </a:extLst>
          </p:cNvPr>
          <p:cNvSpPr txBox="1"/>
          <p:nvPr userDrawn="1"/>
        </p:nvSpPr>
        <p:spPr>
          <a:xfrm>
            <a:off x="10094111" y="444500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prstClr val="white"/>
                </a:solidFill>
                <a:latin typeface="Arial Black" pitchFamily="34" charset="0"/>
              </a:rPr>
              <a:t>КРАСНОЯРСКСТАТ</a:t>
            </a:r>
          </a:p>
        </p:txBody>
      </p:sp>
    </p:spTree>
    <p:extLst>
      <p:ext uri="{BB962C8B-B14F-4D97-AF65-F5344CB8AC3E}">
        <p14:creationId xmlns:p14="http://schemas.microsoft.com/office/powerpoint/2010/main" val="1118204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573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(1 цифра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="" xmlns:a16="http://schemas.microsoft.com/office/drawing/2014/main" id="{6D3409CF-BB0C-E756-DC29-B113AEAB8277}"/>
              </a:ext>
            </a:extLst>
          </p:cNvPr>
          <p:cNvSpPr/>
          <p:nvPr userDrawn="1"/>
        </p:nvSpPr>
        <p:spPr>
          <a:xfrm>
            <a:off x="0" y="2662517"/>
            <a:ext cx="7516083" cy="1303710"/>
          </a:xfrm>
          <a:prstGeom prst="roundRect">
            <a:avLst>
              <a:gd name="adj" fmla="val 73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59492CD8-B2D2-4AF6-2D2A-CDA40DC351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9156" y="2452557"/>
            <a:ext cx="1143863" cy="17236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lang="ru-RU" sz="8000" kern="1200" dirty="0">
                <a:solidFill>
                  <a:srgbClr val="7DBBFC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1</a:t>
            </a:r>
          </a:p>
        </p:txBody>
      </p:sp>
      <p:sp>
        <p:nvSpPr>
          <p:cNvPr id="6" name="Текст 2">
            <a:extLst>
              <a:ext uri="{FF2B5EF4-FFF2-40B4-BE49-F238E27FC236}">
                <a16:creationId xmlns="" xmlns:a16="http://schemas.microsoft.com/office/drawing/2014/main" id="{209481BF-91DE-79FE-FDB1-F23ADE854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3607" y="2849940"/>
            <a:ext cx="5929970" cy="9640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ru-RU" sz="2400" b="1" kern="1200" spc="-20" dirty="0">
                <a:solidFill>
                  <a:srgbClr val="282A2E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4FBE0E25-1DDF-AB50-A089-E5C660E09279}"/>
              </a:ext>
            </a:extLst>
          </p:cNvPr>
          <p:cNvGrpSpPr/>
          <p:nvPr userDrawn="1"/>
        </p:nvGrpSpPr>
        <p:grpSpPr>
          <a:xfrm>
            <a:off x="663408" y="6396532"/>
            <a:ext cx="12925697" cy="66972"/>
            <a:chOff x="2333171" y="6013450"/>
            <a:chExt cx="14706663" cy="76200"/>
          </a:xfrm>
          <a:solidFill>
            <a:srgbClr val="7DBBFC"/>
          </a:solidFill>
        </p:grpSpPr>
        <p:sp>
          <p:nvSpPr>
            <p:cNvPr id="14" name="object 4">
              <a:extLst>
                <a:ext uri="{FF2B5EF4-FFF2-40B4-BE49-F238E27FC236}">
                  <a16:creationId xmlns="" xmlns:a16="http://schemas.microsoft.com/office/drawing/2014/main" id="{E74419A8-4FB6-00A5-C24D-1CEC374D8F36}"/>
                </a:ext>
              </a:extLst>
            </p:cNvPr>
            <p:cNvSpPr/>
            <p:nvPr userDrawn="1"/>
          </p:nvSpPr>
          <p:spPr>
            <a:xfrm>
              <a:off x="2333171" y="6013450"/>
              <a:ext cx="1143000" cy="76200"/>
            </a:xfrm>
            <a:custGeom>
              <a:avLst/>
              <a:gdLst/>
              <a:ahLst/>
              <a:cxnLst/>
              <a:rect l="l" t="t" r="r" b="b"/>
              <a:pathLst>
                <a:path w="1143000" h="76200">
                  <a:moveTo>
                    <a:pt x="114300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143000" y="76200"/>
                  </a:lnTo>
                  <a:lnTo>
                    <a:pt x="1143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6">
              <a:extLst>
                <a:ext uri="{FF2B5EF4-FFF2-40B4-BE49-F238E27FC236}">
                  <a16:creationId xmlns="" xmlns:a16="http://schemas.microsoft.com/office/drawing/2014/main" id="{70798D9C-49A6-5EB3-FA17-A891A5B50F96}"/>
                </a:ext>
              </a:extLst>
            </p:cNvPr>
            <p:cNvSpPr/>
            <p:nvPr userDrawn="1"/>
          </p:nvSpPr>
          <p:spPr>
            <a:xfrm>
              <a:off x="3829294" y="6045200"/>
              <a:ext cx="13210540" cy="25400"/>
            </a:xfrm>
            <a:custGeom>
              <a:avLst/>
              <a:gdLst/>
              <a:ahLst/>
              <a:cxnLst/>
              <a:rect l="l" t="t" r="r" b="b"/>
              <a:pathLst>
                <a:path w="13210540" h="25400">
                  <a:moveTo>
                    <a:pt x="0" y="25400"/>
                  </a:moveTo>
                  <a:lnTo>
                    <a:pt x="13210476" y="25400"/>
                  </a:lnTo>
                  <a:lnTo>
                    <a:pt x="13210476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5">
            <a:extLst>
              <a:ext uri="{FF2B5EF4-FFF2-40B4-BE49-F238E27FC236}">
                <a16:creationId xmlns="" xmlns:a16="http://schemas.microsoft.com/office/drawing/2014/main" id="{E5C9A6C4-81F8-744C-0326-E51AC4E9C47D}"/>
              </a:ext>
            </a:extLst>
          </p:cNvPr>
          <p:cNvSpPr/>
          <p:nvPr userDrawn="1"/>
        </p:nvSpPr>
        <p:spPr>
          <a:xfrm flipH="1">
            <a:off x="-10588" y="2662517"/>
            <a:ext cx="110111" cy="1303710"/>
          </a:xfrm>
          <a:custGeom>
            <a:avLst/>
            <a:gdLst/>
            <a:ahLst/>
            <a:cxnLst/>
            <a:rect l="l" t="t" r="r" b="b"/>
            <a:pathLst>
              <a:path w="158750" h="1879600">
                <a:moveTo>
                  <a:pt x="158750" y="0"/>
                </a:moveTo>
                <a:lnTo>
                  <a:pt x="0" y="0"/>
                </a:lnTo>
                <a:lnTo>
                  <a:pt x="0" y="1879600"/>
                </a:lnTo>
                <a:lnTo>
                  <a:pt x="158750" y="1879600"/>
                </a:lnTo>
                <a:lnTo>
                  <a:pt x="15875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61499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(2 цифры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4FBE0E25-1DDF-AB50-A089-E5C660E09279}"/>
              </a:ext>
            </a:extLst>
          </p:cNvPr>
          <p:cNvGrpSpPr/>
          <p:nvPr userDrawn="1"/>
        </p:nvGrpSpPr>
        <p:grpSpPr>
          <a:xfrm>
            <a:off x="663408" y="6396532"/>
            <a:ext cx="12925697" cy="66972"/>
            <a:chOff x="2333171" y="6013450"/>
            <a:chExt cx="14706663" cy="76200"/>
          </a:xfrm>
          <a:solidFill>
            <a:srgbClr val="7DBBFC"/>
          </a:solidFill>
        </p:grpSpPr>
        <p:sp>
          <p:nvSpPr>
            <p:cNvPr id="14" name="object 4">
              <a:extLst>
                <a:ext uri="{FF2B5EF4-FFF2-40B4-BE49-F238E27FC236}">
                  <a16:creationId xmlns="" xmlns:a16="http://schemas.microsoft.com/office/drawing/2014/main" id="{E74419A8-4FB6-00A5-C24D-1CEC374D8F36}"/>
                </a:ext>
              </a:extLst>
            </p:cNvPr>
            <p:cNvSpPr/>
            <p:nvPr userDrawn="1"/>
          </p:nvSpPr>
          <p:spPr>
            <a:xfrm>
              <a:off x="2333171" y="6013450"/>
              <a:ext cx="1143000" cy="76200"/>
            </a:xfrm>
            <a:custGeom>
              <a:avLst/>
              <a:gdLst/>
              <a:ahLst/>
              <a:cxnLst/>
              <a:rect l="l" t="t" r="r" b="b"/>
              <a:pathLst>
                <a:path w="1143000" h="76200">
                  <a:moveTo>
                    <a:pt x="114300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143000" y="76200"/>
                  </a:lnTo>
                  <a:lnTo>
                    <a:pt x="1143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6">
              <a:extLst>
                <a:ext uri="{FF2B5EF4-FFF2-40B4-BE49-F238E27FC236}">
                  <a16:creationId xmlns="" xmlns:a16="http://schemas.microsoft.com/office/drawing/2014/main" id="{70798D9C-49A6-5EB3-FA17-A891A5B50F96}"/>
                </a:ext>
              </a:extLst>
            </p:cNvPr>
            <p:cNvSpPr/>
            <p:nvPr userDrawn="1"/>
          </p:nvSpPr>
          <p:spPr>
            <a:xfrm>
              <a:off x="3829294" y="6045200"/>
              <a:ext cx="13210540" cy="25400"/>
            </a:xfrm>
            <a:custGeom>
              <a:avLst/>
              <a:gdLst/>
              <a:ahLst/>
              <a:cxnLst/>
              <a:rect l="l" t="t" r="r" b="b"/>
              <a:pathLst>
                <a:path w="13210540" h="25400">
                  <a:moveTo>
                    <a:pt x="0" y="25400"/>
                  </a:moveTo>
                  <a:lnTo>
                    <a:pt x="13210476" y="25400"/>
                  </a:lnTo>
                  <a:lnTo>
                    <a:pt x="13210476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1BBBFCC8-FA3E-584C-D68D-4B3C3092DBD9}"/>
              </a:ext>
            </a:extLst>
          </p:cNvPr>
          <p:cNvSpPr/>
          <p:nvPr userDrawn="1"/>
        </p:nvSpPr>
        <p:spPr>
          <a:xfrm>
            <a:off x="0" y="2662517"/>
            <a:ext cx="7516083" cy="1303710"/>
          </a:xfrm>
          <a:prstGeom prst="roundRect">
            <a:avLst>
              <a:gd name="adj" fmla="val 73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object 5">
            <a:extLst>
              <a:ext uri="{FF2B5EF4-FFF2-40B4-BE49-F238E27FC236}">
                <a16:creationId xmlns="" xmlns:a16="http://schemas.microsoft.com/office/drawing/2014/main" id="{CC890D42-0994-2C55-C003-1115272C893B}"/>
              </a:ext>
            </a:extLst>
          </p:cNvPr>
          <p:cNvSpPr/>
          <p:nvPr userDrawn="1"/>
        </p:nvSpPr>
        <p:spPr>
          <a:xfrm flipH="1">
            <a:off x="-10588" y="2662517"/>
            <a:ext cx="110111" cy="1303710"/>
          </a:xfrm>
          <a:custGeom>
            <a:avLst/>
            <a:gdLst/>
            <a:ahLst/>
            <a:cxnLst/>
            <a:rect l="l" t="t" r="r" b="b"/>
            <a:pathLst>
              <a:path w="158750" h="1879600">
                <a:moveTo>
                  <a:pt x="158750" y="0"/>
                </a:moveTo>
                <a:lnTo>
                  <a:pt x="0" y="0"/>
                </a:lnTo>
                <a:lnTo>
                  <a:pt x="0" y="1879600"/>
                </a:lnTo>
                <a:lnTo>
                  <a:pt x="158750" y="1879600"/>
                </a:lnTo>
                <a:lnTo>
                  <a:pt x="15875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Заголовок 1">
            <a:extLst>
              <a:ext uri="{FF2B5EF4-FFF2-40B4-BE49-F238E27FC236}">
                <a16:creationId xmlns="" xmlns:a16="http://schemas.microsoft.com/office/drawing/2014/main" id="{0C3B47C9-9A5E-501B-FE77-3F72F5A6E6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9156" y="2452557"/>
            <a:ext cx="1358836" cy="17236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None/>
              <a:defRPr lang="ru-RU" sz="8000" kern="1200" dirty="0">
                <a:solidFill>
                  <a:srgbClr val="7DBBFC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10</a:t>
            </a:r>
          </a:p>
        </p:txBody>
      </p:sp>
      <p:sp>
        <p:nvSpPr>
          <p:cNvPr id="18" name="Текст 2">
            <a:extLst>
              <a:ext uri="{FF2B5EF4-FFF2-40B4-BE49-F238E27FC236}">
                <a16:creationId xmlns="" xmlns:a16="http://schemas.microsoft.com/office/drawing/2014/main" id="{13848968-2D85-42FA-45F0-949C4DE62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39347" y="2849940"/>
            <a:ext cx="5929970" cy="9640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ru-RU" sz="2400" b="1" kern="1200" spc="-20" dirty="0">
                <a:solidFill>
                  <a:srgbClr val="282A2E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92351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лашка с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>
            <a:extLst>
              <a:ext uri="{FF2B5EF4-FFF2-40B4-BE49-F238E27FC236}">
                <a16:creationId xmlns="" xmlns:a16="http://schemas.microsoft.com/office/drawing/2014/main" id="{C9EA2E0C-DBBA-B384-9FFB-38013890919D}"/>
              </a:ext>
            </a:extLst>
          </p:cNvPr>
          <p:cNvSpPr/>
          <p:nvPr userDrawn="1"/>
        </p:nvSpPr>
        <p:spPr>
          <a:xfrm>
            <a:off x="8209723" y="1253330"/>
            <a:ext cx="3526184" cy="4690269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C2CEB80-1939-9913-B80E-312A85EDD8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4019" y="1253331"/>
            <a:ext cx="6939720" cy="46902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F0DC16E3-4119-D306-B0DB-20405C307F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520045" y="1546320"/>
            <a:ext cx="2905539" cy="40583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1" name="object 13">
            <a:extLst>
              <a:ext uri="{FF2B5EF4-FFF2-40B4-BE49-F238E27FC236}">
                <a16:creationId xmlns="" xmlns:a16="http://schemas.microsoft.com/office/drawing/2014/main" id="{3A56EE4D-CAE0-F801-A46E-E73A9FF689B8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F68A1339-501D-64DA-C8B5-52929CFF6A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7" name="Номер слайда 4">
            <a:extLst>
              <a:ext uri="{FF2B5EF4-FFF2-40B4-BE49-F238E27FC236}">
                <a16:creationId xmlns="" xmlns:a16="http://schemas.microsoft.com/office/drawing/2014/main" id="{BC31200F-A18F-EFBD-01D2-D05D06212DCC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6C2E8AF7-382D-88BB-23C5-07A71763FE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7" name="Нижний колонтитул 3">
            <a:extLst>
              <a:ext uri="{FF2B5EF4-FFF2-40B4-BE49-F238E27FC236}">
                <a16:creationId xmlns="" xmlns:a16="http://schemas.microsoft.com/office/drawing/2014/main" id="{F14F051A-8698-953F-5B03-5020E3184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</p:spTree>
    <p:extLst>
      <p:ext uri="{BB962C8B-B14F-4D97-AF65-F5344CB8AC3E}">
        <p14:creationId xmlns:p14="http://schemas.microsoft.com/office/powerpoint/2010/main" val="387709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плаш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13">
            <a:extLst>
              <a:ext uri="{FF2B5EF4-FFF2-40B4-BE49-F238E27FC236}">
                <a16:creationId xmlns="" xmlns:a16="http://schemas.microsoft.com/office/drawing/2014/main" id="{07EB8C42-1916-8071-ED45-F0E2C9EDBF2D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>
              <a:solidFill>
                <a:srgbClr val="7DBBFC"/>
              </a:solidFill>
            </a:endParaRP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="" xmlns:a16="http://schemas.microsoft.com/office/drawing/2014/main" id="{BE661CAF-7768-9AC2-F538-B5F8ECA17596}"/>
              </a:ext>
            </a:extLst>
          </p:cNvPr>
          <p:cNvSpPr/>
          <p:nvPr userDrawn="1"/>
        </p:nvSpPr>
        <p:spPr>
          <a:xfrm>
            <a:off x="983967" y="1850660"/>
            <a:ext cx="4801536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="" xmlns:a16="http://schemas.microsoft.com/office/drawing/2014/main" id="{1FDB0C7F-D8DF-B62D-675F-2953D8E4F5A3}"/>
              </a:ext>
            </a:extLst>
          </p:cNvPr>
          <p:cNvSpPr/>
          <p:nvPr userDrawn="1"/>
        </p:nvSpPr>
        <p:spPr>
          <a:xfrm>
            <a:off x="6406498" y="1850660"/>
            <a:ext cx="4801536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екст 28">
            <a:extLst>
              <a:ext uri="{FF2B5EF4-FFF2-40B4-BE49-F238E27FC236}">
                <a16:creationId xmlns="" xmlns:a16="http://schemas.microsoft.com/office/drawing/2014/main" id="{6FB71AF1-07C0-861E-F4DD-68F641E0EA6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22048" y="2864661"/>
            <a:ext cx="4267543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4" name="Текст 28">
            <a:extLst>
              <a:ext uri="{FF2B5EF4-FFF2-40B4-BE49-F238E27FC236}">
                <a16:creationId xmlns="" xmlns:a16="http://schemas.microsoft.com/office/drawing/2014/main" id="{D17CFC04-E67A-8922-2B8D-E0DB8D8A24A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22047" y="2111505"/>
            <a:ext cx="4267543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16" name="Текст 28">
            <a:extLst>
              <a:ext uri="{FF2B5EF4-FFF2-40B4-BE49-F238E27FC236}">
                <a16:creationId xmlns="" xmlns:a16="http://schemas.microsoft.com/office/drawing/2014/main" id="{E94F6ACE-9C78-005A-9335-1EE2316FEBE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702409" y="2864661"/>
            <a:ext cx="4267543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17" name="Текст 28">
            <a:extLst>
              <a:ext uri="{FF2B5EF4-FFF2-40B4-BE49-F238E27FC236}">
                <a16:creationId xmlns="" xmlns:a16="http://schemas.microsoft.com/office/drawing/2014/main" id="{A3A4BEF3-6D0B-F439-67E7-1E15BB7A372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702408" y="2111505"/>
            <a:ext cx="4267543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9CC2F26-97EB-7B4D-39C7-FEBF2DDC11A3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>
            <a:extLst>
              <a:ext uri="{FF2B5EF4-FFF2-40B4-BE49-F238E27FC236}">
                <a16:creationId xmlns="" xmlns:a16="http://schemas.microsoft.com/office/drawing/2014/main" id="{4A9190F3-63E6-D6B6-8C3D-8372DF3A4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C516F0E-926C-DA7C-8025-567B8DE4BB5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0" name="Текст 7">
            <a:extLst>
              <a:ext uri="{FF2B5EF4-FFF2-40B4-BE49-F238E27FC236}">
                <a16:creationId xmlns="" xmlns:a16="http://schemas.microsoft.com/office/drawing/2014/main" id="{989F7E08-ECD5-A180-87F7-E279FEAC0D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706267435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pos="257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плаш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13">
            <a:extLst>
              <a:ext uri="{FF2B5EF4-FFF2-40B4-BE49-F238E27FC236}">
                <a16:creationId xmlns="" xmlns:a16="http://schemas.microsoft.com/office/drawing/2014/main" id="{7A0B5775-AECC-0C81-B533-4057B9A26845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="" xmlns:a16="http://schemas.microsoft.com/office/drawing/2014/main" id="{2175667B-4583-04FE-4801-F6C8F75BDF08}"/>
              </a:ext>
            </a:extLst>
          </p:cNvPr>
          <p:cNvSpPr/>
          <p:nvPr userDrawn="1"/>
        </p:nvSpPr>
        <p:spPr>
          <a:xfrm>
            <a:off x="749501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D9D8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="" xmlns:a16="http://schemas.microsoft.com/office/drawing/2014/main" id="{0C01C6F4-9C01-3FB3-C85B-D700EDBB7C86}"/>
              </a:ext>
            </a:extLst>
          </p:cNvPr>
          <p:cNvSpPr/>
          <p:nvPr userDrawn="1"/>
        </p:nvSpPr>
        <p:spPr>
          <a:xfrm>
            <a:off x="4539973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="" xmlns:a16="http://schemas.microsoft.com/office/drawing/2014/main" id="{01950DA1-BCD8-EDB2-DC7D-A275B3D4A3F2}"/>
              </a:ext>
            </a:extLst>
          </p:cNvPr>
          <p:cNvSpPr/>
          <p:nvPr userDrawn="1"/>
        </p:nvSpPr>
        <p:spPr>
          <a:xfrm>
            <a:off x="8330445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28">
            <a:extLst>
              <a:ext uri="{FF2B5EF4-FFF2-40B4-BE49-F238E27FC236}">
                <a16:creationId xmlns="" xmlns:a16="http://schemas.microsoft.com/office/drawing/2014/main" id="{4E6AB915-E4B6-0128-EF06-325AD6D150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37473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0" name="Текст 28">
            <a:extLst>
              <a:ext uri="{FF2B5EF4-FFF2-40B4-BE49-F238E27FC236}">
                <a16:creationId xmlns="" xmlns:a16="http://schemas.microsoft.com/office/drawing/2014/main" id="{985AD135-3D8E-32AB-6008-E7FC585E26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27945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1" name="Текст 28">
            <a:extLst>
              <a:ext uri="{FF2B5EF4-FFF2-40B4-BE49-F238E27FC236}">
                <a16:creationId xmlns="" xmlns:a16="http://schemas.microsoft.com/office/drawing/2014/main" id="{0E0E5FAB-C9A5-1166-83B6-69883F2ABF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728357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2" name="Текст 28">
            <a:extLst>
              <a:ext uri="{FF2B5EF4-FFF2-40B4-BE49-F238E27FC236}">
                <a16:creationId xmlns="" xmlns:a16="http://schemas.microsoft.com/office/drawing/2014/main" id="{6043606F-AF6C-84D3-B3BF-6EEAC815EA9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137472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33" name="Текст 28">
            <a:extLst>
              <a:ext uri="{FF2B5EF4-FFF2-40B4-BE49-F238E27FC236}">
                <a16:creationId xmlns="" xmlns:a16="http://schemas.microsoft.com/office/drawing/2014/main" id="{E4CABCE6-EE0A-8E8C-9233-E6CA1AB679B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7944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34" name="Текст 28">
            <a:extLst>
              <a:ext uri="{FF2B5EF4-FFF2-40B4-BE49-F238E27FC236}">
                <a16:creationId xmlns="" xmlns:a16="http://schemas.microsoft.com/office/drawing/2014/main" id="{D615DBDD-0B36-54FC-DE4B-EB08CA7AC1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728356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11" name="Номер слайда 4">
            <a:extLst>
              <a:ext uri="{FF2B5EF4-FFF2-40B4-BE49-F238E27FC236}">
                <a16:creationId xmlns="" xmlns:a16="http://schemas.microsoft.com/office/drawing/2014/main" id="{CED563EF-4AF7-CA26-C2B3-8930D1244BE1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>
            <a:extLst>
              <a:ext uri="{FF2B5EF4-FFF2-40B4-BE49-F238E27FC236}">
                <a16:creationId xmlns="" xmlns:a16="http://schemas.microsoft.com/office/drawing/2014/main" id="{49E18D00-E6F5-C63D-F8DF-4CED2CF84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956397-8C95-263F-6DDD-83D08E5DE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7">
            <a:extLst>
              <a:ext uri="{FF2B5EF4-FFF2-40B4-BE49-F238E27FC236}">
                <a16:creationId xmlns="" xmlns:a16="http://schemas.microsoft.com/office/drawing/2014/main" id="{71FFB7C3-AB15-77C9-4BB6-FD302DB554A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82645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плаш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13">
            <a:extLst>
              <a:ext uri="{FF2B5EF4-FFF2-40B4-BE49-F238E27FC236}">
                <a16:creationId xmlns="" xmlns:a16="http://schemas.microsoft.com/office/drawing/2014/main" id="{7A0B5775-AECC-0C81-B533-4057B9A26845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="" xmlns:a16="http://schemas.microsoft.com/office/drawing/2014/main" id="{2175667B-4583-04FE-4801-F6C8F75BDF08}"/>
              </a:ext>
            </a:extLst>
          </p:cNvPr>
          <p:cNvSpPr/>
          <p:nvPr userDrawn="1"/>
        </p:nvSpPr>
        <p:spPr>
          <a:xfrm>
            <a:off x="693544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D9D8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="" xmlns:a16="http://schemas.microsoft.com/office/drawing/2014/main" id="{0C01C6F4-9C01-3FB3-C85B-D700EDBB7C86}"/>
              </a:ext>
            </a:extLst>
          </p:cNvPr>
          <p:cNvSpPr/>
          <p:nvPr userDrawn="1"/>
        </p:nvSpPr>
        <p:spPr>
          <a:xfrm>
            <a:off x="3510327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="" xmlns:a16="http://schemas.microsoft.com/office/drawing/2014/main" id="{01950DA1-BCD8-EDB2-DC7D-A275B3D4A3F2}"/>
              </a:ext>
            </a:extLst>
          </p:cNvPr>
          <p:cNvSpPr/>
          <p:nvPr userDrawn="1"/>
        </p:nvSpPr>
        <p:spPr>
          <a:xfrm>
            <a:off x="6321330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екст 28">
            <a:extLst>
              <a:ext uri="{FF2B5EF4-FFF2-40B4-BE49-F238E27FC236}">
                <a16:creationId xmlns="" xmlns:a16="http://schemas.microsoft.com/office/drawing/2014/main" id="{4E6AB915-E4B6-0128-EF06-325AD6D150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77847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0" name="Текст 28">
            <a:extLst>
              <a:ext uri="{FF2B5EF4-FFF2-40B4-BE49-F238E27FC236}">
                <a16:creationId xmlns="" xmlns:a16="http://schemas.microsoft.com/office/drawing/2014/main" id="{985AD135-3D8E-32AB-6008-E7FC585E26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794630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1" name="Текст 28">
            <a:extLst>
              <a:ext uri="{FF2B5EF4-FFF2-40B4-BE49-F238E27FC236}">
                <a16:creationId xmlns="" xmlns:a16="http://schemas.microsoft.com/office/drawing/2014/main" id="{0E0E5FAB-C9A5-1166-83B6-69883F2ABF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05633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2" name="Текст 28">
            <a:extLst>
              <a:ext uri="{FF2B5EF4-FFF2-40B4-BE49-F238E27FC236}">
                <a16:creationId xmlns="" xmlns:a16="http://schemas.microsoft.com/office/drawing/2014/main" id="{6043606F-AF6C-84D3-B3BF-6EEAC815EA9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77847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33" name="Текст 28">
            <a:extLst>
              <a:ext uri="{FF2B5EF4-FFF2-40B4-BE49-F238E27FC236}">
                <a16:creationId xmlns="" xmlns:a16="http://schemas.microsoft.com/office/drawing/2014/main" id="{E4CABCE6-EE0A-8E8C-9233-E6CA1AB679B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94630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34" name="Текст 28">
            <a:extLst>
              <a:ext uri="{FF2B5EF4-FFF2-40B4-BE49-F238E27FC236}">
                <a16:creationId xmlns="" xmlns:a16="http://schemas.microsoft.com/office/drawing/2014/main" id="{D615DBDD-0B36-54FC-DE4B-EB08CA7AC16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05633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2" name="Прямоугольник: скругленные углы 1">
            <a:extLst>
              <a:ext uri="{FF2B5EF4-FFF2-40B4-BE49-F238E27FC236}">
                <a16:creationId xmlns="" xmlns:a16="http://schemas.microsoft.com/office/drawing/2014/main" id="{4F1A9882-4C2B-E626-5001-E66315689940}"/>
              </a:ext>
            </a:extLst>
          </p:cNvPr>
          <p:cNvSpPr/>
          <p:nvPr userDrawn="1"/>
        </p:nvSpPr>
        <p:spPr>
          <a:xfrm>
            <a:off x="9132333" y="1940127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D3F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екст 28">
            <a:extLst>
              <a:ext uri="{FF2B5EF4-FFF2-40B4-BE49-F238E27FC236}">
                <a16:creationId xmlns="" xmlns:a16="http://schemas.microsoft.com/office/drawing/2014/main" id="{040A5FB0-55B9-3D90-49B1-E18432C4DCF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416636" y="2954128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Текст 28">
            <a:extLst>
              <a:ext uri="{FF2B5EF4-FFF2-40B4-BE49-F238E27FC236}">
                <a16:creationId xmlns="" xmlns:a16="http://schemas.microsoft.com/office/drawing/2014/main" id="{F6E431BB-9FC0-ACC5-D858-C1ABAC9698E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416636" y="2200972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14" name="Номер слайда 4">
            <a:extLst>
              <a:ext uri="{FF2B5EF4-FFF2-40B4-BE49-F238E27FC236}">
                <a16:creationId xmlns="" xmlns:a16="http://schemas.microsoft.com/office/drawing/2014/main" id="{681E0E83-7715-1B26-C0EF-86D4C9801A91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10" name="Нижний колонтитул 3">
            <a:extLst>
              <a:ext uri="{FF2B5EF4-FFF2-40B4-BE49-F238E27FC236}">
                <a16:creationId xmlns="" xmlns:a16="http://schemas.microsoft.com/office/drawing/2014/main" id="{F98F4CB7-BFDE-D189-FF5A-FE233D9D8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CFAB044C-A531-5D6F-6DF5-9FAB03A78F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="" xmlns:a16="http://schemas.microsoft.com/office/drawing/2014/main" id="{D493F4DE-6466-E1F9-7B7D-3713B65080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96504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с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13">
            <a:extLst>
              <a:ext uri="{FF2B5EF4-FFF2-40B4-BE49-F238E27FC236}">
                <a16:creationId xmlns="" xmlns:a16="http://schemas.microsoft.com/office/drawing/2014/main" id="{821B21DE-85EE-6E42-463C-EB834293C958}"/>
              </a:ext>
            </a:extLst>
          </p:cNvPr>
          <p:cNvSpPr/>
          <p:nvPr userDrawn="1"/>
        </p:nvSpPr>
        <p:spPr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Рисунок 11">
            <a:extLst>
              <a:ext uri="{FF2B5EF4-FFF2-40B4-BE49-F238E27FC236}">
                <a16:creationId xmlns="" xmlns:a16="http://schemas.microsoft.com/office/drawing/2014/main" id="{69466542-69BD-7C3F-0AD3-286F3348676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42293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Текст 14">
            <a:extLst>
              <a:ext uri="{FF2B5EF4-FFF2-40B4-BE49-F238E27FC236}">
                <a16:creationId xmlns="" xmlns:a16="http://schemas.microsoft.com/office/drawing/2014/main" id="{F90414E1-F7F8-26E8-647F-D6D5B0A46B5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99660" y="1852612"/>
            <a:ext cx="7064455" cy="3609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Font typeface="Arial" panose="020B0604020202020204" pitchFamily="34" charset="0"/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3" name="Номер слайда 4">
            <a:extLst>
              <a:ext uri="{FF2B5EF4-FFF2-40B4-BE49-F238E27FC236}">
                <a16:creationId xmlns="" xmlns:a16="http://schemas.microsoft.com/office/drawing/2014/main" id="{79C98158-9B5D-14BD-1E46-4774CFAF8C8C}"/>
              </a:ext>
            </a:extLst>
          </p:cNvPr>
          <p:cNvSpPr txBox="1">
            <a:spLocks/>
          </p:cNvSpPr>
          <p:nvPr userDrawn="1"/>
        </p:nvSpPr>
        <p:spPr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lang="ru-RU" sz="1400" kern="1200" smtClean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06CA5A-69F8-4550-98E0-63AB887DEF64}" type="slidenum">
              <a:rPr lang="ru-RU" b="1" smtClean="0">
                <a:solidFill>
                  <a:srgbClr val="7DBBFC"/>
                </a:solidFill>
              </a:rPr>
              <a:pPr/>
              <a:t>‹#›</a:t>
            </a:fld>
            <a:endParaRPr lang="ru-RU" b="1" dirty="0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>
            <a:extLst>
              <a:ext uri="{FF2B5EF4-FFF2-40B4-BE49-F238E27FC236}">
                <a16:creationId xmlns="" xmlns:a16="http://schemas.microsoft.com/office/drawing/2014/main" id="{2A5C06CF-0267-9F95-9C86-7619DF637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r>
              <a:rPr lang="ru-RU" dirty="0"/>
              <a:t>колонтитул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88754EFC-18DF-431F-2CBC-81647261435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7">
            <a:extLst>
              <a:ext uri="{FF2B5EF4-FFF2-40B4-BE49-F238E27FC236}">
                <a16:creationId xmlns="" xmlns:a16="http://schemas.microsoft.com/office/drawing/2014/main" id="{56DD57C9-6725-8803-146D-E0BF7A437D2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7012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Рисунок 91">
            <a:extLst>
              <a:ext uri="{FF2B5EF4-FFF2-40B4-BE49-F238E27FC236}">
                <a16:creationId xmlns="" xmlns:a16="http://schemas.microsoft.com/office/drawing/2014/main" id="{4CE3E9B1-F3D4-3556-20BA-A1E713C78FF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0" y="0"/>
            <a:ext cx="1217988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78C392E-0650-3E49-B662-297B64F08AAB}"/>
              </a:ext>
            </a:extLst>
          </p:cNvPr>
          <p:cNvSpPr/>
          <p:nvPr userDrawn="1"/>
        </p:nvSpPr>
        <p:spPr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87BB93A-015E-D7D4-7253-918D673A9B8E}"/>
              </a:ext>
            </a:extLst>
          </p:cNvPr>
          <p:cNvSpPr txBox="1"/>
          <p:nvPr userDrawn="1"/>
        </p:nvSpPr>
        <p:spPr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Основная палитра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03BB2D9A-F664-FFF4-A0F6-B19159EC9EEE}"/>
              </a:ext>
            </a:extLst>
          </p:cNvPr>
          <p:cNvGrpSpPr/>
          <p:nvPr userDrawn="1"/>
        </p:nvGrpSpPr>
        <p:grpSpPr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>
              <a:extLst>
                <a:ext uri="{FF2B5EF4-FFF2-40B4-BE49-F238E27FC236}">
                  <a16:creationId xmlns="" xmlns:a16="http://schemas.microsoft.com/office/drawing/2014/main" id="{3B3D696D-1D0A-BB5F-B162-A7A732569666}"/>
                </a:ext>
              </a:extLst>
            </p:cNvPr>
            <p:cNvSpPr/>
            <p:nvPr userDrawn="1"/>
          </p:nvSpPr>
          <p:spPr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4BC3E7D7-E43F-C9DE-70A0-837694E19BD9}"/>
                </a:ext>
              </a:extLst>
            </p:cNvPr>
            <p:cNvSpPr txBox="1"/>
            <p:nvPr userDrawn="1"/>
          </p:nvSpPr>
          <p:spPr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282A2E"/>
                  </a:solidFill>
                </a:rPr>
                <a:t>54</a:t>
              </a:r>
              <a:r>
                <a:rPr lang="ru-RU" sz="700" dirty="0">
                  <a:solidFill>
                    <a:srgbClr val="282A2E"/>
                  </a:solidFill>
                </a:rPr>
                <a:t>/</a:t>
              </a:r>
              <a:r>
                <a:rPr lang="en-US" sz="700" dirty="0">
                  <a:solidFill>
                    <a:srgbClr val="282A2E"/>
                  </a:solidFill>
                </a:rPr>
                <a:t>4</a:t>
              </a:r>
              <a:r>
                <a:rPr lang="ru-RU" sz="700" dirty="0">
                  <a:solidFill>
                    <a:srgbClr val="282A2E"/>
                  </a:solidFill>
                </a:rPr>
                <a:t>9/</a:t>
              </a:r>
              <a:r>
                <a:rPr lang="en-US" sz="700" dirty="0">
                  <a:solidFill>
                    <a:srgbClr val="282A2E"/>
                  </a:solidFill>
                </a:rPr>
                <a:t>148</a:t>
              </a:r>
            </a:p>
          </p:txBody>
        </p:sp>
        <p:sp>
          <p:nvSpPr>
            <p:cNvPr id="7" name="Овал 6">
              <a:extLst>
                <a:ext uri="{FF2B5EF4-FFF2-40B4-BE49-F238E27FC236}">
                  <a16:creationId xmlns="" xmlns:a16="http://schemas.microsoft.com/office/drawing/2014/main" id="{4919E742-2F27-14B1-C72F-CFBA6505D94D}"/>
                </a:ext>
              </a:extLst>
            </p:cNvPr>
            <p:cNvSpPr/>
            <p:nvPr userDrawn="1"/>
          </p:nvSpPr>
          <p:spPr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430DBBC1-F244-061C-AB52-AE1E02AD82E9}"/>
                </a:ext>
              </a:extLst>
            </p:cNvPr>
            <p:cNvSpPr txBox="1"/>
            <p:nvPr userDrawn="1"/>
          </p:nvSpPr>
          <p:spPr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="" xmlns:a16="http://schemas.microsoft.com/office/drawing/2014/main" id="{8ABDB30A-ACD6-8072-1CB6-329DBDD2F56F}"/>
                </a:ext>
              </a:extLst>
            </p:cNvPr>
            <p:cNvSpPr/>
            <p:nvPr userDrawn="1"/>
          </p:nvSpPr>
          <p:spPr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8F3B8F62-D6FF-F65D-268E-547A6FEE41A6}"/>
                </a:ext>
              </a:extLst>
            </p:cNvPr>
            <p:cNvSpPr txBox="1"/>
            <p:nvPr userDrawn="1"/>
          </p:nvSpPr>
          <p:spPr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40/42/46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="" xmlns:a16="http://schemas.microsoft.com/office/drawing/2014/main" id="{8D377FDD-6B9A-89B0-E345-D81F1F478501}"/>
                </a:ext>
              </a:extLst>
            </p:cNvPr>
            <p:cNvSpPr/>
            <p:nvPr userDrawn="1"/>
          </p:nvSpPr>
          <p:spPr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EA20CC44-78D7-54E1-C2DE-F358682D92AE}"/>
                </a:ext>
              </a:extLst>
            </p:cNvPr>
            <p:cNvSpPr txBox="1"/>
            <p:nvPr userDrawn="1"/>
          </p:nvSpPr>
          <p:spPr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255/255/255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A0C2536-FE9A-1BB0-94AE-591381B38F3A}"/>
              </a:ext>
            </a:extLst>
          </p:cNvPr>
          <p:cNvSpPr txBox="1"/>
          <p:nvPr userDrawn="1"/>
        </p:nvSpPr>
        <p:spPr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Расширенная палитра</a:t>
            </a:r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E9572509-ABCA-0BE7-285B-31C3B5E3C1E7}"/>
              </a:ext>
            </a:extLst>
          </p:cNvPr>
          <p:cNvGrpSpPr/>
          <p:nvPr userDrawn="1"/>
        </p:nvGrpSpPr>
        <p:grpSpPr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5" name="Овал 14">
              <a:extLst>
                <a:ext uri="{FF2B5EF4-FFF2-40B4-BE49-F238E27FC236}">
                  <a16:creationId xmlns="" xmlns:a16="http://schemas.microsoft.com/office/drawing/2014/main" id="{A382322E-E23D-ECF6-23C5-90CA978C4074}"/>
                </a:ext>
              </a:extLst>
            </p:cNvPr>
            <p:cNvSpPr/>
            <p:nvPr userDrawn="1"/>
          </p:nvSpPr>
          <p:spPr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1E2DA02F-57E1-F7A3-1173-DC07DC331A51}"/>
                </a:ext>
              </a:extLst>
            </p:cNvPr>
            <p:cNvSpPr txBox="1"/>
            <p:nvPr userDrawn="1"/>
          </p:nvSpPr>
          <p:spPr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52/111/194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7" name="Овал 16">
              <a:extLst>
                <a:ext uri="{FF2B5EF4-FFF2-40B4-BE49-F238E27FC236}">
                  <a16:creationId xmlns="" xmlns:a16="http://schemas.microsoft.com/office/drawing/2014/main" id="{CF8693B4-28D3-C583-6422-DB950DE3D612}"/>
                </a:ext>
              </a:extLst>
            </p:cNvPr>
            <p:cNvSpPr/>
            <p:nvPr userDrawn="1"/>
          </p:nvSpPr>
          <p:spPr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856E289E-B2ED-7937-5BD6-5869E1B4B036}"/>
                </a:ext>
              </a:extLst>
            </p:cNvPr>
            <p:cNvSpPr txBox="1"/>
            <p:nvPr userDrawn="1"/>
          </p:nvSpPr>
          <p:spPr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131/131/131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9" name="Овал 18">
              <a:extLst>
                <a:ext uri="{FF2B5EF4-FFF2-40B4-BE49-F238E27FC236}">
                  <a16:creationId xmlns="" xmlns:a16="http://schemas.microsoft.com/office/drawing/2014/main" id="{FA44B585-2AEE-339E-118D-8FE7D9FA68D4}"/>
                </a:ext>
              </a:extLst>
            </p:cNvPr>
            <p:cNvSpPr/>
            <p:nvPr userDrawn="1"/>
          </p:nvSpPr>
          <p:spPr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28D8135E-A3E7-2B50-FBE3-0EAFC1B89F71}"/>
                </a:ext>
              </a:extLst>
            </p:cNvPr>
            <p:cNvSpPr txBox="1"/>
            <p:nvPr userDrawn="1"/>
          </p:nvSpPr>
          <p:spPr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36746D68-F219-13BE-730B-076345C7F77B}"/>
                </a:ext>
              </a:extLst>
            </p:cNvPr>
            <p:cNvSpPr/>
            <p:nvPr userDrawn="1"/>
          </p:nvSpPr>
          <p:spPr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7277229-FA20-7E8C-F2E4-0BC04D58B909}"/>
                </a:ext>
              </a:extLst>
            </p:cNvPr>
            <p:cNvSpPr txBox="1"/>
            <p:nvPr userDrawn="1"/>
          </p:nvSpPr>
          <p:spPr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227/104/70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3" name="Овал 22">
              <a:extLst>
                <a:ext uri="{FF2B5EF4-FFF2-40B4-BE49-F238E27FC236}">
                  <a16:creationId xmlns="" xmlns:a16="http://schemas.microsoft.com/office/drawing/2014/main" id="{5EE0555B-69DC-9F1E-1852-7EF23E797FCC}"/>
                </a:ext>
              </a:extLst>
            </p:cNvPr>
            <p:cNvSpPr/>
            <p:nvPr userDrawn="1"/>
          </p:nvSpPr>
          <p:spPr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7F5778D3-B98E-3825-9AF5-119103008A4E}"/>
                </a:ext>
              </a:extLst>
            </p:cNvPr>
            <p:cNvSpPr txBox="1"/>
            <p:nvPr userDrawn="1"/>
          </p:nvSpPr>
          <p:spPr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255/169/112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5" name="Овал 24">
              <a:extLst>
                <a:ext uri="{FF2B5EF4-FFF2-40B4-BE49-F238E27FC236}">
                  <a16:creationId xmlns="" xmlns:a16="http://schemas.microsoft.com/office/drawing/2014/main" id="{F268F6B6-AE29-1758-DA1D-739EC455CEE7}"/>
                </a:ext>
              </a:extLst>
            </p:cNvPr>
            <p:cNvSpPr/>
            <p:nvPr userDrawn="1"/>
          </p:nvSpPr>
          <p:spPr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10D82168-BF55-4696-7483-74935C94BC06}"/>
                </a:ext>
              </a:extLst>
            </p:cNvPr>
            <p:cNvSpPr txBox="1"/>
            <p:nvPr userDrawn="1"/>
          </p:nvSpPr>
          <p:spPr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255/215/172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="" xmlns:a16="http://schemas.microsoft.com/office/drawing/2014/main" id="{3A9FE502-7D91-FD27-18EA-75FE5993F164}"/>
                </a:ext>
              </a:extLst>
            </p:cNvPr>
            <p:cNvSpPr/>
            <p:nvPr userDrawn="1"/>
          </p:nvSpPr>
          <p:spPr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5DC23334-9C95-FD49-997D-CB804EF16D5D}"/>
                </a:ext>
              </a:extLst>
            </p:cNvPr>
            <p:cNvSpPr txBox="1"/>
            <p:nvPr userDrawn="1"/>
          </p:nvSpPr>
          <p:spPr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87/140/123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9" name="Овал 28">
              <a:extLst>
                <a:ext uri="{FF2B5EF4-FFF2-40B4-BE49-F238E27FC236}">
                  <a16:creationId xmlns="" xmlns:a16="http://schemas.microsoft.com/office/drawing/2014/main" id="{FD245827-C1EA-1E65-1E0F-03DD9745A3AF}"/>
                </a:ext>
              </a:extLst>
            </p:cNvPr>
            <p:cNvSpPr/>
            <p:nvPr userDrawn="1"/>
          </p:nvSpPr>
          <p:spPr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268839C1-EF4D-188D-3816-A1FCA09652CD}"/>
                </a:ext>
              </a:extLst>
            </p:cNvPr>
            <p:cNvSpPr txBox="1"/>
            <p:nvPr userDrawn="1"/>
          </p:nvSpPr>
          <p:spPr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70/170/152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1" name="Овал 30">
              <a:extLst>
                <a:ext uri="{FF2B5EF4-FFF2-40B4-BE49-F238E27FC236}">
                  <a16:creationId xmlns="" xmlns:a16="http://schemas.microsoft.com/office/drawing/2014/main" id="{B978519A-30BD-56F4-5E8B-344E3223B800}"/>
                </a:ext>
              </a:extLst>
            </p:cNvPr>
            <p:cNvSpPr/>
            <p:nvPr userDrawn="1"/>
          </p:nvSpPr>
          <p:spPr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0FBB36BE-E933-F9C9-DB22-C1A952CDD9E8}"/>
                </a:ext>
              </a:extLst>
            </p:cNvPr>
            <p:cNvSpPr txBox="1"/>
            <p:nvPr userDrawn="1"/>
          </p:nvSpPr>
          <p:spPr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161/220/188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D84DA803-EE2C-BA85-7C18-E241575FC441}"/>
              </a:ext>
            </a:extLst>
          </p:cNvPr>
          <p:cNvSpPr txBox="1"/>
          <p:nvPr userDrawn="1"/>
        </p:nvSpPr>
        <p:spPr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Дополнительная расширенная палитра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="" xmlns:a16="http://schemas.microsoft.com/office/drawing/2014/main" id="{AD2954E9-F6BC-112F-10A0-FB15865E3EEA}"/>
              </a:ext>
            </a:extLst>
          </p:cNvPr>
          <p:cNvGrpSpPr/>
          <p:nvPr userDrawn="1"/>
        </p:nvGrpSpPr>
        <p:grpSpPr>
          <a:xfrm>
            <a:off x="12383596" y="3963908"/>
            <a:ext cx="3626739" cy="992609"/>
            <a:chOff x="12383596" y="3963908"/>
            <a:chExt cx="3626739" cy="992609"/>
          </a:xfrm>
        </p:grpSpPr>
        <p:sp>
          <p:nvSpPr>
            <p:cNvPr id="35" name="Овал 34">
              <a:extLst>
                <a:ext uri="{FF2B5EF4-FFF2-40B4-BE49-F238E27FC236}">
                  <a16:creationId xmlns="" xmlns:a16="http://schemas.microsoft.com/office/drawing/2014/main" id="{3B6CED35-4EAD-41F6-9FE6-0096B4DBE529}"/>
                </a:ext>
              </a:extLst>
            </p:cNvPr>
            <p:cNvSpPr/>
            <p:nvPr userDrawn="1"/>
          </p:nvSpPr>
          <p:spPr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8B4C0984-61F0-37B3-5D90-91C99C72BDC6}"/>
                </a:ext>
              </a:extLst>
            </p:cNvPr>
            <p:cNvSpPr txBox="1"/>
            <p:nvPr userDrawn="1"/>
          </p:nvSpPr>
          <p:spPr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156/54/103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7" name="Овал 36">
              <a:extLst>
                <a:ext uri="{FF2B5EF4-FFF2-40B4-BE49-F238E27FC236}">
                  <a16:creationId xmlns="" xmlns:a16="http://schemas.microsoft.com/office/drawing/2014/main" id="{B6D1929F-7BAC-38B0-FDFA-14758F4471C7}"/>
                </a:ext>
              </a:extLst>
            </p:cNvPr>
            <p:cNvSpPr/>
            <p:nvPr userDrawn="1"/>
          </p:nvSpPr>
          <p:spPr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375DDF96-5A9C-6318-789E-8FE22F75B710}"/>
                </a:ext>
              </a:extLst>
            </p:cNvPr>
            <p:cNvSpPr txBox="1"/>
            <p:nvPr userDrawn="1"/>
          </p:nvSpPr>
          <p:spPr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172/98/120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9" name="Овал 38">
              <a:extLst>
                <a:ext uri="{FF2B5EF4-FFF2-40B4-BE49-F238E27FC236}">
                  <a16:creationId xmlns="" xmlns:a16="http://schemas.microsoft.com/office/drawing/2014/main" id="{8C838E8D-7DF6-A1C8-CD8F-78CBD9FFCA84}"/>
                </a:ext>
              </a:extLst>
            </p:cNvPr>
            <p:cNvSpPr/>
            <p:nvPr userDrawn="1"/>
          </p:nvSpPr>
          <p:spPr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2D1C751A-34FF-ED27-4136-4EE0D6A30A77}"/>
                </a:ext>
              </a:extLst>
            </p:cNvPr>
            <p:cNvSpPr txBox="1"/>
            <p:nvPr userDrawn="1"/>
          </p:nvSpPr>
          <p:spPr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208/139/164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1" name="Овал 40">
              <a:extLst>
                <a:ext uri="{FF2B5EF4-FFF2-40B4-BE49-F238E27FC236}">
                  <a16:creationId xmlns="" xmlns:a16="http://schemas.microsoft.com/office/drawing/2014/main" id="{A4DB5CBF-CEB5-AD13-53D8-425F15998E56}"/>
                </a:ext>
              </a:extLst>
            </p:cNvPr>
            <p:cNvSpPr/>
            <p:nvPr userDrawn="1"/>
          </p:nvSpPr>
          <p:spPr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4D15D9A2-51D5-FD45-59F1-CF9D9C51E19C}"/>
                </a:ext>
              </a:extLst>
            </p:cNvPr>
            <p:cNvSpPr txBox="1"/>
            <p:nvPr userDrawn="1"/>
          </p:nvSpPr>
          <p:spPr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222/204/8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3" name="Овал 42">
              <a:extLst>
                <a:ext uri="{FF2B5EF4-FFF2-40B4-BE49-F238E27FC236}">
                  <a16:creationId xmlns="" xmlns:a16="http://schemas.microsoft.com/office/drawing/2014/main" id="{C6734D44-AF83-F5A7-23CC-D723C34D3DE8}"/>
                </a:ext>
              </a:extLst>
            </p:cNvPr>
            <p:cNvSpPr/>
            <p:nvPr userDrawn="1"/>
          </p:nvSpPr>
          <p:spPr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1289D1D4-CFB4-4FBE-ADDB-EB673AD3E831}"/>
                </a:ext>
              </a:extLst>
            </p:cNvPr>
            <p:cNvSpPr txBox="1"/>
            <p:nvPr userDrawn="1"/>
          </p:nvSpPr>
          <p:spPr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208/222/84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5" name="Овал 44">
              <a:extLst>
                <a:ext uri="{FF2B5EF4-FFF2-40B4-BE49-F238E27FC236}">
                  <a16:creationId xmlns="" xmlns:a16="http://schemas.microsoft.com/office/drawing/2014/main" id="{D598CD16-7D65-1A5A-10B4-EE7CF4B057F1}"/>
                </a:ext>
              </a:extLst>
            </p:cNvPr>
            <p:cNvSpPr/>
            <p:nvPr userDrawn="1"/>
          </p:nvSpPr>
          <p:spPr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56EFE557-E6E7-5F9E-699E-7B36F7D408C5}"/>
                </a:ext>
              </a:extLst>
            </p:cNvPr>
            <p:cNvSpPr txBox="1"/>
            <p:nvPr userDrawn="1"/>
          </p:nvSpPr>
          <p:spPr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230/237/133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7" name="Овал 46">
              <a:extLst>
                <a:ext uri="{FF2B5EF4-FFF2-40B4-BE49-F238E27FC236}">
                  <a16:creationId xmlns="" xmlns:a16="http://schemas.microsoft.com/office/drawing/2014/main" id="{BA9D8904-E6C7-45D5-D173-36786456D7D1}"/>
                </a:ext>
              </a:extLst>
            </p:cNvPr>
            <p:cNvSpPr/>
            <p:nvPr userDrawn="1"/>
          </p:nvSpPr>
          <p:spPr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17C2A8EE-90E3-2F69-FB85-864F98531CA1}"/>
                </a:ext>
              </a:extLst>
            </p:cNvPr>
            <p:cNvSpPr txBox="1"/>
            <p:nvPr userDrawn="1"/>
          </p:nvSpPr>
          <p:spPr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96/55/158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3AA706B9-AAFC-D0EB-5CC4-D5581915F67F}"/>
                </a:ext>
              </a:extLst>
            </p:cNvPr>
            <p:cNvSpPr/>
            <p:nvPr userDrawn="1"/>
          </p:nvSpPr>
          <p:spPr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815F2394-C0AE-78A6-3B4B-7CF3C86E1D72}"/>
                </a:ext>
              </a:extLst>
            </p:cNvPr>
            <p:cNvSpPr txBox="1"/>
            <p:nvPr userDrawn="1"/>
          </p:nvSpPr>
          <p:spPr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137/108/196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1" name="Овал 50">
              <a:extLst>
                <a:ext uri="{FF2B5EF4-FFF2-40B4-BE49-F238E27FC236}">
                  <a16:creationId xmlns="" xmlns:a16="http://schemas.microsoft.com/office/drawing/2014/main" id="{2604E1F7-AEDF-9634-ADCE-29BA27A83087}"/>
                </a:ext>
              </a:extLst>
            </p:cNvPr>
            <p:cNvSpPr/>
            <p:nvPr userDrawn="1"/>
          </p:nvSpPr>
          <p:spPr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E361C005-87C8-CBCC-DA94-872354CD6C21}"/>
                </a:ext>
              </a:extLst>
            </p:cNvPr>
            <p:cNvSpPr txBox="1"/>
            <p:nvPr userDrawn="1"/>
          </p:nvSpPr>
          <p:spPr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184/158/255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3" name="Овал 52">
              <a:extLst>
                <a:ext uri="{FF2B5EF4-FFF2-40B4-BE49-F238E27FC236}">
                  <a16:creationId xmlns="" xmlns:a16="http://schemas.microsoft.com/office/drawing/2014/main" id="{E99E06B7-7FC5-7013-8997-1CB7CA92DB1A}"/>
                </a:ext>
              </a:extLst>
            </p:cNvPr>
            <p:cNvSpPr/>
            <p:nvPr userDrawn="1"/>
          </p:nvSpPr>
          <p:spPr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1C19540B-5F34-7A5B-7D50-334BF8CA8859}"/>
                </a:ext>
              </a:extLst>
            </p:cNvPr>
            <p:cNvSpPr txBox="1"/>
            <p:nvPr userDrawn="1"/>
          </p:nvSpPr>
          <p:spPr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153/28/28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5" name="Овал 54">
              <a:extLst>
                <a:ext uri="{FF2B5EF4-FFF2-40B4-BE49-F238E27FC236}">
                  <a16:creationId xmlns="" xmlns:a16="http://schemas.microsoft.com/office/drawing/2014/main" id="{1A747DA6-785C-8AD6-C67F-44D0D44D979E}"/>
                </a:ext>
              </a:extLst>
            </p:cNvPr>
            <p:cNvSpPr/>
            <p:nvPr userDrawn="1"/>
          </p:nvSpPr>
          <p:spPr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D4C0B51A-0338-CB75-A2BC-4368EB7373BC}"/>
                </a:ext>
              </a:extLst>
            </p:cNvPr>
            <p:cNvSpPr txBox="1"/>
            <p:nvPr userDrawn="1"/>
          </p:nvSpPr>
          <p:spPr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222/49/49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7" name="Овал 56">
              <a:extLst>
                <a:ext uri="{FF2B5EF4-FFF2-40B4-BE49-F238E27FC236}">
                  <a16:creationId xmlns="" xmlns:a16="http://schemas.microsoft.com/office/drawing/2014/main" id="{FF0F1326-636E-99C2-FB67-2466093644F5}"/>
                </a:ext>
              </a:extLst>
            </p:cNvPr>
            <p:cNvSpPr/>
            <p:nvPr userDrawn="1"/>
          </p:nvSpPr>
          <p:spPr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91B0C96F-1932-6F00-6F7E-E888CCCB47F7}"/>
                </a:ext>
              </a:extLst>
            </p:cNvPr>
            <p:cNvSpPr txBox="1"/>
            <p:nvPr userDrawn="1"/>
          </p:nvSpPr>
          <p:spPr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230/176/168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47BDFA9E-8731-7066-4F24-F35177AE5AD3}"/>
              </a:ext>
            </a:extLst>
          </p:cNvPr>
          <p:cNvSpPr txBox="1"/>
          <p:nvPr userDrawn="1"/>
        </p:nvSpPr>
        <p:spPr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err="1">
                <a:solidFill>
                  <a:srgbClr val="282A2E"/>
                </a:solidFill>
              </a:rPr>
              <a:t>Разбеленная</a:t>
            </a:r>
            <a:r>
              <a:rPr lang="ru-RU" sz="1000" b="1" dirty="0">
                <a:solidFill>
                  <a:srgbClr val="282A2E"/>
                </a:solidFill>
              </a:rPr>
              <a:t> палитра</a:t>
            </a:r>
          </a:p>
        </p:txBody>
      </p:sp>
      <p:grpSp>
        <p:nvGrpSpPr>
          <p:cNvPr id="60" name="Группа 59">
            <a:extLst>
              <a:ext uri="{FF2B5EF4-FFF2-40B4-BE49-F238E27FC236}">
                <a16:creationId xmlns="" xmlns:a16="http://schemas.microsoft.com/office/drawing/2014/main" id="{06FED542-6ABE-B1FD-9C90-6D26943C6260}"/>
              </a:ext>
            </a:extLst>
          </p:cNvPr>
          <p:cNvGrpSpPr/>
          <p:nvPr userDrawn="1"/>
        </p:nvGrpSpPr>
        <p:grpSpPr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1" name="Овал 60">
              <a:extLst>
                <a:ext uri="{FF2B5EF4-FFF2-40B4-BE49-F238E27FC236}">
                  <a16:creationId xmlns="" xmlns:a16="http://schemas.microsoft.com/office/drawing/2014/main" id="{62C5B1F5-F3F8-71E7-62B2-3305FE81372A}"/>
                </a:ext>
              </a:extLst>
            </p:cNvPr>
            <p:cNvSpPr/>
            <p:nvPr userDrawn="1"/>
          </p:nvSpPr>
          <p:spPr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82BE8ECF-7CF1-8B52-1246-DD01B79F2CEF}"/>
                </a:ext>
              </a:extLst>
            </p:cNvPr>
            <p:cNvSpPr txBox="1"/>
            <p:nvPr userDrawn="1"/>
          </p:nvSpPr>
          <p:spPr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217/216/235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3" name="Овал 62">
              <a:extLst>
                <a:ext uri="{FF2B5EF4-FFF2-40B4-BE49-F238E27FC236}">
                  <a16:creationId xmlns="" xmlns:a16="http://schemas.microsoft.com/office/drawing/2014/main" id="{BEFD6DB5-6058-9546-CE30-C74FA37D21C5}"/>
                </a:ext>
              </a:extLst>
            </p:cNvPr>
            <p:cNvSpPr/>
            <p:nvPr userDrawn="1"/>
          </p:nvSpPr>
          <p:spPr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BDFDFB64-A30C-ED70-3793-120AD938B6DB}"/>
                </a:ext>
              </a:extLst>
            </p:cNvPr>
            <p:cNvSpPr txBox="1"/>
            <p:nvPr userDrawn="1"/>
          </p:nvSpPr>
          <p:spPr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5" name="Овал 64">
              <a:extLst>
                <a:ext uri="{FF2B5EF4-FFF2-40B4-BE49-F238E27FC236}">
                  <a16:creationId xmlns="" xmlns:a16="http://schemas.microsoft.com/office/drawing/2014/main" id="{C28A2BB3-1396-9EFC-58F7-D69685AC6EF7}"/>
                </a:ext>
              </a:extLst>
            </p:cNvPr>
            <p:cNvSpPr/>
            <p:nvPr userDrawn="1"/>
          </p:nvSpPr>
          <p:spPr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477BA3D4-E917-CE81-B3DD-B2E946BEE9FD}"/>
                </a:ext>
              </a:extLst>
            </p:cNvPr>
            <p:cNvSpPr txBox="1"/>
            <p:nvPr userDrawn="1"/>
          </p:nvSpPr>
          <p:spPr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235/235/235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7" name="Овал 66">
              <a:extLst>
                <a:ext uri="{FF2B5EF4-FFF2-40B4-BE49-F238E27FC236}">
                  <a16:creationId xmlns="" xmlns:a16="http://schemas.microsoft.com/office/drawing/2014/main" id="{DE19C96F-23B6-368D-230D-CD3375591526}"/>
                </a:ext>
              </a:extLst>
            </p:cNvPr>
            <p:cNvSpPr/>
            <p:nvPr userDrawn="1"/>
          </p:nvSpPr>
          <p:spPr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13492DA9-8782-1E73-2745-AB25474D9CDC}"/>
                </a:ext>
              </a:extLst>
            </p:cNvPr>
            <p:cNvSpPr txBox="1"/>
            <p:nvPr userDrawn="1"/>
          </p:nvSpPr>
          <p:spPr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252/223/215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9" name="Овал 68">
              <a:extLst>
                <a:ext uri="{FF2B5EF4-FFF2-40B4-BE49-F238E27FC236}">
                  <a16:creationId xmlns="" xmlns:a16="http://schemas.microsoft.com/office/drawing/2014/main" id="{8979BF4E-C6D1-B436-B399-1EB877AF3FA0}"/>
                </a:ext>
              </a:extLst>
            </p:cNvPr>
            <p:cNvSpPr/>
            <p:nvPr userDrawn="1"/>
          </p:nvSpPr>
          <p:spPr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45B00759-AF9F-1FB0-8373-08676B327A0A}"/>
                </a:ext>
              </a:extLst>
            </p:cNvPr>
            <p:cNvSpPr txBox="1"/>
            <p:nvPr userDrawn="1"/>
          </p:nvSpPr>
          <p:spPr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211/245/226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BFFBD61E-E33C-9361-0382-5B16CB5C2FB8}"/>
              </a:ext>
            </a:extLst>
          </p:cNvPr>
          <p:cNvSpPr txBox="1"/>
          <p:nvPr userDrawn="1"/>
        </p:nvSpPr>
        <p:spPr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Палитра для картограмм</a:t>
            </a:r>
          </a:p>
        </p:txBody>
      </p:sp>
      <p:grpSp>
        <p:nvGrpSpPr>
          <p:cNvPr id="72" name="Группа 71">
            <a:extLst>
              <a:ext uri="{FF2B5EF4-FFF2-40B4-BE49-F238E27FC236}">
                <a16:creationId xmlns="" xmlns:a16="http://schemas.microsoft.com/office/drawing/2014/main" id="{E4210381-D008-A1AA-AFF0-C09FE3C3D6A0}"/>
              </a:ext>
            </a:extLst>
          </p:cNvPr>
          <p:cNvGrpSpPr/>
          <p:nvPr userDrawn="1"/>
        </p:nvGrpSpPr>
        <p:grpSpPr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3" name="Овал 72">
              <a:extLst>
                <a:ext uri="{FF2B5EF4-FFF2-40B4-BE49-F238E27FC236}">
                  <a16:creationId xmlns="" xmlns:a16="http://schemas.microsoft.com/office/drawing/2014/main" id="{32D268D3-A638-2B21-826D-9B1189052AA2}"/>
                </a:ext>
              </a:extLst>
            </p:cNvPr>
            <p:cNvSpPr/>
            <p:nvPr userDrawn="1"/>
          </p:nvSpPr>
          <p:spPr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C7D5676C-4156-8155-6D16-6B2BC8189994}"/>
                </a:ext>
              </a:extLst>
            </p:cNvPr>
            <p:cNvSpPr txBox="1"/>
            <p:nvPr userDrawn="1"/>
          </p:nvSpPr>
          <p:spPr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54/49/148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5" name="Овал 74">
              <a:extLst>
                <a:ext uri="{FF2B5EF4-FFF2-40B4-BE49-F238E27FC236}">
                  <a16:creationId xmlns="" xmlns:a16="http://schemas.microsoft.com/office/drawing/2014/main" id="{24171D7A-5167-B72D-6AE5-468CC6CD0AB7}"/>
                </a:ext>
              </a:extLst>
            </p:cNvPr>
            <p:cNvSpPr/>
            <p:nvPr userDrawn="1"/>
          </p:nvSpPr>
          <p:spPr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C4D50512-417C-E171-B857-ABAE16242C2E}"/>
                </a:ext>
              </a:extLst>
            </p:cNvPr>
            <p:cNvSpPr txBox="1"/>
            <p:nvPr userDrawn="1"/>
          </p:nvSpPr>
          <p:spPr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</a:t>
              </a:r>
              <a:r>
                <a:rPr lang="en-US" sz="700" dirty="0">
                  <a:solidFill>
                    <a:srgbClr val="282A2E"/>
                  </a:solidFill>
                </a:rPr>
                <a:t>1</a:t>
              </a:r>
              <a:r>
                <a:rPr lang="ru-RU" sz="700" dirty="0">
                  <a:solidFill>
                    <a:srgbClr val="282A2E"/>
                  </a:solidFill>
                </a:rPr>
                <a:t>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7" name="Овал 76">
              <a:extLst>
                <a:ext uri="{FF2B5EF4-FFF2-40B4-BE49-F238E27FC236}">
                  <a16:creationId xmlns="" xmlns:a16="http://schemas.microsoft.com/office/drawing/2014/main" id="{4CE8E33C-1B05-6F10-C2F6-B5BF27233CFE}"/>
                </a:ext>
              </a:extLst>
            </p:cNvPr>
            <p:cNvSpPr/>
            <p:nvPr userDrawn="1"/>
          </p:nvSpPr>
          <p:spPr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6AE66501-2FFC-E2F6-CC1B-2C4219F644A7}"/>
                </a:ext>
              </a:extLst>
            </p:cNvPr>
            <p:cNvSpPr txBox="1"/>
            <p:nvPr userDrawn="1"/>
          </p:nvSpPr>
          <p:spPr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9" name="Овал 78">
              <a:extLst>
                <a:ext uri="{FF2B5EF4-FFF2-40B4-BE49-F238E27FC236}">
                  <a16:creationId xmlns="" xmlns:a16="http://schemas.microsoft.com/office/drawing/2014/main" id="{C83E165B-35A5-461D-7B55-24EC00CFDC76}"/>
                </a:ext>
              </a:extLst>
            </p:cNvPr>
            <p:cNvSpPr/>
            <p:nvPr userDrawn="1"/>
          </p:nvSpPr>
          <p:spPr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5F81FDD7-3F99-ECD6-B701-C2F430ACCAE2}"/>
                </a:ext>
              </a:extLst>
            </p:cNvPr>
            <p:cNvSpPr txBox="1"/>
            <p:nvPr userDrawn="1"/>
          </p:nvSpPr>
          <p:spPr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169/211/253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1" name="Овал 80">
              <a:extLst>
                <a:ext uri="{FF2B5EF4-FFF2-40B4-BE49-F238E27FC236}">
                  <a16:creationId xmlns="" xmlns:a16="http://schemas.microsoft.com/office/drawing/2014/main" id="{6B12820E-E6DE-F2AE-1B85-BEE7E4F20E35}"/>
                </a:ext>
              </a:extLst>
            </p:cNvPr>
            <p:cNvSpPr/>
            <p:nvPr userDrawn="1"/>
          </p:nvSpPr>
          <p:spPr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TextBox 81">
              <a:extLst>
                <a:ext uri="{FF2B5EF4-FFF2-40B4-BE49-F238E27FC236}">
                  <a16:creationId xmlns="" xmlns:a16="http://schemas.microsoft.com/office/drawing/2014/main" id="{67041F5E-4536-6C2E-DBA0-0AE610B57D68}"/>
                </a:ext>
              </a:extLst>
            </p:cNvPr>
            <p:cNvSpPr txBox="1"/>
            <p:nvPr userDrawn="1"/>
          </p:nvSpPr>
          <p:spPr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3" name="Овал 82">
              <a:extLst>
                <a:ext uri="{FF2B5EF4-FFF2-40B4-BE49-F238E27FC236}">
                  <a16:creationId xmlns="" xmlns:a16="http://schemas.microsoft.com/office/drawing/2014/main" id="{0729F609-8F30-25E1-EDAD-44233D0A0003}"/>
                </a:ext>
              </a:extLst>
            </p:cNvPr>
            <p:cNvSpPr/>
            <p:nvPr userDrawn="1"/>
          </p:nvSpPr>
          <p:spPr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C4D5E9D3-325B-BF89-DBC6-CD8FE4666505}"/>
                </a:ext>
              </a:extLst>
            </p:cNvPr>
            <p:cNvSpPr txBox="1"/>
            <p:nvPr userDrawn="1"/>
          </p:nvSpPr>
          <p:spPr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90" name="Дата 89">
            <a:extLst>
              <a:ext uri="{FF2B5EF4-FFF2-40B4-BE49-F238E27FC236}">
                <a16:creationId xmlns="" xmlns:a16="http://schemas.microsoft.com/office/drawing/2014/main" id="{052562C5-A706-F70C-AB3D-B9985196B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6961" y="5802435"/>
            <a:ext cx="100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fld id="{66066E51-5F4A-43E2-A6C2-84789929AB13}" type="datetimeFigureOut">
              <a:rPr lang="ru-RU" smtClean="0"/>
              <a:pPr/>
              <a:t>23.04.2024</a:t>
            </a:fld>
            <a:endParaRPr lang="ru-RU" dirty="0"/>
          </a:p>
        </p:txBody>
      </p:sp>
      <p:sp>
        <p:nvSpPr>
          <p:cNvPr id="91" name="Нижний колонтитул 90">
            <a:extLst>
              <a:ext uri="{FF2B5EF4-FFF2-40B4-BE49-F238E27FC236}">
                <a16:creationId xmlns="" xmlns:a16="http://schemas.microsoft.com/office/drawing/2014/main" id="{E2006461-0671-009B-EFEF-0588B3C2B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1540" y="580243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pic>
        <p:nvPicPr>
          <p:cNvPr id="85" name="Рисунок 84">
            <a:extLst>
              <a:ext uri="{FF2B5EF4-FFF2-40B4-BE49-F238E27FC236}">
                <a16:creationId xmlns="" xmlns:a16="http://schemas.microsoft.com/office/drawing/2014/main" id="{043A29A3-527A-D2E7-5A16-D0CAAE0D0FF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9216" y="551092"/>
            <a:ext cx="3159167" cy="11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5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F327104B-FDB0-368B-0A09-AC9F1EB9B36F}"/>
              </a:ext>
            </a:extLst>
          </p:cNvPr>
          <p:cNvSpPr/>
          <p:nvPr userDrawn="1"/>
        </p:nvSpPr>
        <p:spPr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D9576002-5F45-6912-5036-044802AF9D9F}"/>
              </a:ext>
            </a:extLst>
          </p:cNvPr>
          <p:cNvSpPr txBox="1"/>
          <p:nvPr userDrawn="1"/>
        </p:nvSpPr>
        <p:spPr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Основная палитра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4F096151-A82C-C182-8EB0-48AD13D7FA11}"/>
              </a:ext>
            </a:extLst>
          </p:cNvPr>
          <p:cNvGrpSpPr/>
          <p:nvPr userDrawn="1"/>
        </p:nvGrpSpPr>
        <p:grpSpPr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>
              <a:extLst>
                <a:ext uri="{FF2B5EF4-FFF2-40B4-BE49-F238E27FC236}">
                  <a16:creationId xmlns="" xmlns:a16="http://schemas.microsoft.com/office/drawing/2014/main" id="{885297E5-06D0-52A9-20BB-E9C3DE1B42BC}"/>
                </a:ext>
              </a:extLst>
            </p:cNvPr>
            <p:cNvSpPr/>
            <p:nvPr userDrawn="1"/>
          </p:nvSpPr>
          <p:spPr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8E912021-9639-976E-5A68-78AECD0276A1}"/>
                </a:ext>
              </a:extLst>
            </p:cNvPr>
            <p:cNvSpPr txBox="1"/>
            <p:nvPr userDrawn="1"/>
          </p:nvSpPr>
          <p:spPr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282A2E"/>
                  </a:solidFill>
                </a:rPr>
                <a:t>54</a:t>
              </a:r>
              <a:r>
                <a:rPr lang="ru-RU" sz="700" dirty="0">
                  <a:solidFill>
                    <a:srgbClr val="282A2E"/>
                  </a:solidFill>
                </a:rPr>
                <a:t>/</a:t>
              </a:r>
              <a:r>
                <a:rPr lang="en-US" sz="700" dirty="0">
                  <a:solidFill>
                    <a:srgbClr val="282A2E"/>
                  </a:solidFill>
                </a:rPr>
                <a:t>4</a:t>
              </a:r>
              <a:r>
                <a:rPr lang="ru-RU" sz="700" dirty="0">
                  <a:solidFill>
                    <a:srgbClr val="282A2E"/>
                  </a:solidFill>
                </a:rPr>
                <a:t>9/</a:t>
              </a:r>
              <a:r>
                <a:rPr lang="en-US" sz="700" dirty="0">
                  <a:solidFill>
                    <a:srgbClr val="282A2E"/>
                  </a:solidFill>
                </a:rPr>
                <a:t>148</a:t>
              </a:r>
            </a:p>
          </p:txBody>
        </p:sp>
        <p:sp>
          <p:nvSpPr>
            <p:cNvPr id="7" name="Овал 6">
              <a:extLst>
                <a:ext uri="{FF2B5EF4-FFF2-40B4-BE49-F238E27FC236}">
                  <a16:creationId xmlns="" xmlns:a16="http://schemas.microsoft.com/office/drawing/2014/main" id="{E5437E60-FA06-1B4F-ECF2-4AEA55DBC66B}"/>
                </a:ext>
              </a:extLst>
            </p:cNvPr>
            <p:cNvSpPr/>
            <p:nvPr userDrawn="1"/>
          </p:nvSpPr>
          <p:spPr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AC3158B2-2FBE-A56E-7C44-1422225F4594}"/>
                </a:ext>
              </a:extLst>
            </p:cNvPr>
            <p:cNvSpPr txBox="1"/>
            <p:nvPr userDrawn="1"/>
          </p:nvSpPr>
          <p:spPr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="" xmlns:a16="http://schemas.microsoft.com/office/drawing/2014/main" id="{34274DE5-2419-B0AB-73E1-A88CED3906FD}"/>
                </a:ext>
              </a:extLst>
            </p:cNvPr>
            <p:cNvSpPr/>
            <p:nvPr userDrawn="1"/>
          </p:nvSpPr>
          <p:spPr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12551590-8912-D7AC-3BFC-FAD7ED06A033}"/>
                </a:ext>
              </a:extLst>
            </p:cNvPr>
            <p:cNvSpPr txBox="1"/>
            <p:nvPr userDrawn="1"/>
          </p:nvSpPr>
          <p:spPr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40/42/46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="" xmlns:a16="http://schemas.microsoft.com/office/drawing/2014/main" id="{18E25E9A-171C-31D0-3AB4-97B2510ADF7A}"/>
                </a:ext>
              </a:extLst>
            </p:cNvPr>
            <p:cNvSpPr/>
            <p:nvPr userDrawn="1"/>
          </p:nvSpPr>
          <p:spPr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D970074E-61DB-DF7D-5820-53E71AC761E1}"/>
                </a:ext>
              </a:extLst>
            </p:cNvPr>
            <p:cNvSpPr txBox="1"/>
            <p:nvPr userDrawn="1"/>
          </p:nvSpPr>
          <p:spPr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255/255/255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D42148C-8284-8906-6B00-7C5008781B32}"/>
              </a:ext>
            </a:extLst>
          </p:cNvPr>
          <p:cNvSpPr txBox="1"/>
          <p:nvPr userDrawn="1"/>
        </p:nvSpPr>
        <p:spPr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Расширенная палитра</a:t>
            </a:r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4C3B38D8-8ACC-8F11-83FD-3C6F64D2A745}"/>
              </a:ext>
            </a:extLst>
          </p:cNvPr>
          <p:cNvGrpSpPr/>
          <p:nvPr userDrawn="1"/>
        </p:nvGrpSpPr>
        <p:grpSpPr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5" name="Овал 14">
              <a:extLst>
                <a:ext uri="{FF2B5EF4-FFF2-40B4-BE49-F238E27FC236}">
                  <a16:creationId xmlns="" xmlns:a16="http://schemas.microsoft.com/office/drawing/2014/main" id="{4616B386-FD68-8E86-FA20-89F52B97C3FB}"/>
                </a:ext>
              </a:extLst>
            </p:cNvPr>
            <p:cNvSpPr/>
            <p:nvPr userDrawn="1"/>
          </p:nvSpPr>
          <p:spPr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C87F44DF-E948-B8C4-5F2C-3E9D0DBEE297}"/>
                </a:ext>
              </a:extLst>
            </p:cNvPr>
            <p:cNvSpPr txBox="1"/>
            <p:nvPr userDrawn="1"/>
          </p:nvSpPr>
          <p:spPr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52/111/194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7" name="Овал 16">
              <a:extLst>
                <a:ext uri="{FF2B5EF4-FFF2-40B4-BE49-F238E27FC236}">
                  <a16:creationId xmlns="" xmlns:a16="http://schemas.microsoft.com/office/drawing/2014/main" id="{D06A6127-D836-D472-EE8F-4EF939540A25}"/>
                </a:ext>
              </a:extLst>
            </p:cNvPr>
            <p:cNvSpPr/>
            <p:nvPr userDrawn="1"/>
          </p:nvSpPr>
          <p:spPr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C2B8461B-F039-5EF7-A341-9CB869B621B6}"/>
                </a:ext>
              </a:extLst>
            </p:cNvPr>
            <p:cNvSpPr txBox="1"/>
            <p:nvPr userDrawn="1"/>
          </p:nvSpPr>
          <p:spPr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131/131/131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9" name="Овал 18">
              <a:extLst>
                <a:ext uri="{FF2B5EF4-FFF2-40B4-BE49-F238E27FC236}">
                  <a16:creationId xmlns="" xmlns:a16="http://schemas.microsoft.com/office/drawing/2014/main" id="{E0FFC4F0-FE32-65B3-2A65-BAD0DEC831ED}"/>
                </a:ext>
              </a:extLst>
            </p:cNvPr>
            <p:cNvSpPr/>
            <p:nvPr userDrawn="1"/>
          </p:nvSpPr>
          <p:spPr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CF5FA737-A34F-4641-4F80-CBADEDB1260B}"/>
                </a:ext>
              </a:extLst>
            </p:cNvPr>
            <p:cNvSpPr txBox="1"/>
            <p:nvPr userDrawn="1"/>
          </p:nvSpPr>
          <p:spPr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BA64D12B-8F5C-DD21-408F-79EB9937BBAD}"/>
                </a:ext>
              </a:extLst>
            </p:cNvPr>
            <p:cNvSpPr/>
            <p:nvPr userDrawn="1"/>
          </p:nvSpPr>
          <p:spPr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26F615AE-CDF6-4243-BB13-760BA8E29B04}"/>
                </a:ext>
              </a:extLst>
            </p:cNvPr>
            <p:cNvSpPr txBox="1"/>
            <p:nvPr userDrawn="1"/>
          </p:nvSpPr>
          <p:spPr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227/104/70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3" name="Овал 22">
              <a:extLst>
                <a:ext uri="{FF2B5EF4-FFF2-40B4-BE49-F238E27FC236}">
                  <a16:creationId xmlns="" xmlns:a16="http://schemas.microsoft.com/office/drawing/2014/main" id="{F0B10044-4E17-767E-8467-C8701EF88D1F}"/>
                </a:ext>
              </a:extLst>
            </p:cNvPr>
            <p:cNvSpPr/>
            <p:nvPr userDrawn="1"/>
          </p:nvSpPr>
          <p:spPr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AFD09D3E-1A15-27E0-3A7D-6B127560EBB6}"/>
                </a:ext>
              </a:extLst>
            </p:cNvPr>
            <p:cNvSpPr txBox="1"/>
            <p:nvPr userDrawn="1"/>
          </p:nvSpPr>
          <p:spPr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255/169/112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5" name="Овал 24">
              <a:extLst>
                <a:ext uri="{FF2B5EF4-FFF2-40B4-BE49-F238E27FC236}">
                  <a16:creationId xmlns="" xmlns:a16="http://schemas.microsoft.com/office/drawing/2014/main" id="{BF1E2922-AB6D-38BD-CD9E-7D1CB1CCFF6B}"/>
                </a:ext>
              </a:extLst>
            </p:cNvPr>
            <p:cNvSpPr/>
            <p:nvPr userDrawn="1"/>
          </p:nvSpPr>
          <p:spPr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CC25F18A-1CA0-CF5B-8F40-774F6070A2DB}"/>
                </a:ext>
              </a:extLst>
            </p:cNvPr>
            <p:cNvSpPr txBox="1"/>
            <p:nvPr userDrawn="1"/>
          </p:nvSpPr>
          <p:spPr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255/215/172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="" xmlns:a16="http://schemas.microsoft.com/office/drawing/2014/main" id="{4A408F28-1289-94D7-9B13-995FA556FA7A}"/>
                </a:ext>
              </a:extLst>
            </p:cNvPr>
            <p:cNvSpPr/>
            <p:nvPr userDrawn="1"/>
          </p:nvSpPr>
          <p:spPr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F65DEBDE-70E8-17AA-476A-8DD117CE0A25}"/>
                </a:ext>
              </a:extLst>
            </p:cNvPr>
            <p:cNvSpPr txBox="1"/>
            <p:nvPr userDrawn="1"/>
          </p:nvSpPr>
          <p:spPr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87/140/123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9" name="Овал 28">
              <a:extLst>
                <a:ext uri="{FF2B5EF4-FFF2-40B4-BE49-F238E27FC236}">
                  <a16:creationId xmlns="" xmlns:a16="http://schemas.microsoft.com/office/drawing/2014/main" id="{1D62FAE6-6D0C-8B69-1A78-DF57687EDEC8}"/>
                </a:ext>
              </a:extLst>
            </p:cNvPr>
            <p:cNvSpPr/>
            <p:nvPr userDrawn="1"/>
          </p:nvSpPr>
          <p:spPr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85570D73-B813-38BF-4CDF-13997DF491E2}"/>
                </a:ext>
              </a:extLst>
            </p:cNvPr>
            <p:cNvSpPr txBox="1"/>
            <p:nvPr userDrawn="1"/>
          </p:nvSpPr>
          <p:spPr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70/170/152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1" name="Овал 30">
              <a:extLst>
                <a:ext uri="{FF2B5EF4-FFF2-40B4-BE49-F238E27FC236}">
                  <a16:creationId xmlns="" xmlns:a16="http://schemas.microsoft.com/office/drawing/2014/main" id="{34F93159-46C3-CB59-E76A-ECBD7C58FF10}"/>
                </a:ext>
              </a:extLst>
            </p:cNvPr>
            <p:cNvSpPr/>
            <p:nvPr userDrawn="1"/>
          </p:nvSpPr>
          <p:spPr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C102936E-6601-9368-B2D9-498524CE359D}"/>
                </a:ext>
              </a:extLst>
            </p:cNvPr>
            <p:cNvSpPr txBox="1"/>
            <p:nvPr userDrawn="1"/>
          </p:nvSpPr>
          <p:spPr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161/220/188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E246C7A3-417F-7274-82D6-3188EC99BA23}"/>
              </a:ext>
            </a:extLst>
          </p:cNvPr>
          <p:cNvSpPr txBox="1"/>
          <p:nvPr userDrawn="1"/>
        </p:nvSpPr>
        <p:spPr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Дополнительная расширенная палитра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="" xmlns:a16="http://schemas.microsoft.com/office/drawing/2014/main" id="{0BC9DC81-5E6A-BA21-9170-1CC77AA6F14C}"/>
              </a:ext>
            </a:extLst>
          </p:cNvPr>
          <p:cNvGrpSpPr/>
          <p:nvPr userDrawn="1"/>
        </p:nvGrpSpPr>
        <p:grpSpPr>
          <a:xfrm>
            <a:off x="12383596" y="3963908"/>
            <a:ext cx="3626739" cy="992609"/>
            <a:chOff x="12383596" y="3963908"/>
            <a:chExt cx="3626739" cy="992609"/>
          </a:xfrm>
        </p:grpSpPr>
        <p:sp>
          <p:nvSpPr>
            <p:cNvPr id="35" name="Овал 34">
              <a:extLst>
                <a:ext uri="{FF2B5EF4-FFF2-40B4-BE49-F238E27FC236}">
                  <a16:creationId xmlns="" xmlns:a16="http://schemas.microsoft.com/office/drawing/2014/main" id="{6CE7FE1A-0602-77B9-DEF6-27981041EB17}"/>
                </a:ext>
              </a:extLst>
            </p:cNvPr>
            <p:cNvSpPr/>
            <p:nvPr userDrawn="1"/>
          </p:nvSpPr>
          <p:spPr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ECE3699B-182B-DF18-728E-B5313654EBB3}"/>
                </a:ext>
              </a:extLst>
            </p:cNvPr>
            <p:cNvSpPr txBox="1"/>
            <p:nvPr userDrawn="1"/>
          </p:nvSpPr>
          <p:spPr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156/54/103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7" name="Овал 36">
              <a:extLst>
                <a:ext uri="{FF2B5EF4-FFF2-40B4-BE49-F238E27FC236}">
                  <a16:creationId xmlns="" xmlns:a16="http://schemas.microsoft.com/office/drawing/2014/main" id="{D955588B-52FE-1F06-58DF-7A9B1D03E608}"/>
                </a:ext>
              </a:extLst>
            </p:cNvPr>
            <p:cNvSpPr/>
            <p:nvPr userDrawn="1"/>
          </p:nvSpPr>
          <p:spPr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8B684A64-C79B-82F9-6847-81532D25DC23}"/>
                </a:ext>
              </a:extLst>
            </p:cNvPr>
            <p:cNvSpPr txBox="1"/>
            <p:nvPr userDrawn="1"/>
          </p:nvSpPr>
          <p:spPr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172/98/120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9" name="Овал 38">
              <a:extLst>
                <a:ext uri="{FF2B5EF4-FFF2-40B4-BE49-F238E27FC236}">
                  <a16:creationId xmlns="" xmlns:a16="http://schemas.microsoft.com/office/drawing/2014/main" id="{4C53F6D8-8F66-A109-EBBA-9DC4DC5C5050}"/>
                </a:ext>
              </a:extLst>
            </p:cNvPr>
            <p:cNvSpPr/>
            <p:nvPr userDrawn="1"/>
          </p:nvSpPr>
          <p:spPr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395FF9C1-CF97-52A8-B191-9C3352B513E8}"/>
                </a:ext>
              </a:extLst>
            </p:cNvPr>
            <p:cNvSpPr txBox="1"/>
            <p:nvPr userDrawn="1"/>
          </p:nvSpPr>
          <p:spPr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208/139/164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1" name="Овал 40">
              <a:extLst>
                <a:ext uri="{FF2B5EF4-FFF2-40B4-BE49-F238E27FC236}">
                  <a16:creationId xmlns="" xmlns:a16="http://schemas.microsoft.com/office/drawing/2014/main" id="{C4D6B1EE-24DB-B767-8562-D4AB5FCD47AB}"/>
                </a:ext>
              </a:extLst>
            </p:cNvPr>
            <p:cNvSpPr/>
            <p:nvPr userDrawn="1"/>
          </p:nvSpPr>
          <p:spPr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0A6694F3-39BC-B151-54D2-98340697E17A}"/>
                </a:ext>
              </a:extLst>
            </p:cNvPr>
            <p:cNvSpPr txBox="1"/>
            <p:nvPr userDrawn="1"/>
          </p:nvSpPr>
          <p:spPr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222/204/8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3" name="Овал 42">
              <a:extLst>
                <a:ext uri="{FF2B5EF4-FFF2-40B4-BE49-F238E27FC236}">
                  <a16:creationId xmlns="" xmlns:a16="http://schemas.microsoft.com/office/drawing/2014/main" id="{5DA68969-59EA-E62C-011F-2ADA481155FD}"/>
                </a:ext>
              </a:extLst>
            </p:cNvPr>
            <p:cNvSpPr/>
            <p:nvPr userDrawn="1"/>
          </p:nvSpPr>
          <p:spPr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5A32FA40-37E0-CA58-BB79-99252694ABF4}"/>
                </a:ext>
              </a:extLst>
            </p:cNvPr>
            <p:cNvSpPr txBox="1"/>
            <p:nvPr userDrawn="1"/>
          </p:nvSpPr>
          <p:spPr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208/222/84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5" name="Овал 44">
              <a:extLst>
                <a:ext uri="{FF2B5EF4-FFF2-40B4-BE49-F238E27FC236}">
                  <a16:creationId xmlns="" xmlns:a16="http://schemas.microsoft.com/office/drawing/2014/main" id="{C1DB07C3-1A36-0DA9-EA47-FA55025BF0FF}"/>
                </a:ext>
              </a:extLst>
            </p:cNvPr>
            <p:cNvSpPr/>
            <p:nvPr userDrawn="1"/>
          </p:nvSpPr>
          <p:spPr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AE1E4C94-6AD0-E5DB-9E16-90C83B5BE07F}"/>
                </a:ext>
              </a:extLst>
            </p:cNvPr>
            <p:cNvSpPr txBox="1"/>
            <p:nvPr userDrawn="1"/>
          </p:nvSpPr>
          <p:spPr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230/237/133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7" name="Овал 46">
              <a:extLst>
                <a:ext uri="{FF2B5EF4-FFF2-40B4-BE49-F238E27FC236}">
                  <a16:creationId xmlns="" xmlns:a16="http://schemas.microsoft.com/office/drawing/2014/main" id="{D4BFA602-D1E8-1C66-18D4-A2221E96FFD6}"/>
                </a:ext>
              </a:extLst>
            </p:cNvPr>
            <p:cNvSpPr/>
            <p:nvPr userDrawn="1"/>
          </p:nvSpPr>
          <p:spPr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17D01B27-2BC0-2106-99C7-61A9F396E139}"/>
                </a:ext>
              </a:extLst>
            </p:cNvPr>
            <p:cNvSpPr txBox="1"/>
            <p:nvPr userDrawn="1"/>
          </p:nvSpPr>
          <p:spPr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96/55/158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B4ACCEFC-CA12-46EF-E88F-B9DD57B7B04F}"/>
                </a:ext>
              </a:extLst>
            </p:cNvPr>
            <p:cNvSpPr/>
            <p:nvPr userDrawn="1"/>
          </p:nvSpPr>
          <p:spPr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A515EDAC-2972-173B-355C-2BA9D0713D44}"/>
                </a:ext>
              </a:extLst>
            </p:cNvPr>
            <p:cNvSpPr txBox="1"/>
            <p:nvPr userDrawn="1"/>
          </p:nvSpPr>
          <p:spPr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137/108/196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1" name="Овал 50">
              <a:extLst>
                <a:ext uri="{FF2B5EF4-FFF2-40B4-BE49-F238E27FC236}">
                  <a16:creationId xmlns="" xmlns:a16="http://schemas.microsoft.com/office/drawing/2014/main" id="{D6343A83-EFB2-3FFC-3498-D8EAC086005D}"/>
                </a:ext>
              </a:extLst>
            </p:cNvPr>
            <p:cNvSpPr/>
            <p:nvPr userDrawn="1"/>
          </p:nvSpPr>
          <p:spPr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766F4C46-2759-1254-1602-1EF020C29A9B}"/>
                </a:ext>
              </a:extLst>
            </p:cNvPr>
            <p:cNvSpPr txBox="1"/>
            <p:nvPr userDrawn="1"/>
          </p:nvSpPr>
          <p:spPr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184/158/255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3" name="Овал 52">
              <a:extLst>
                <a:ext uri="{FF2B5EF4-FFF2-40B4-BE49-F238E27FC236}">
                  <a16:creationId xmlns="" xmlns:a16="http://schemas.microsoft.com/office/drawing/2014/main" id="{1B37D39D-F386-5E38-F9B8-E89989FBA1F0}"/>
                </a:ext>
              </a:extLst>
            </p:cNvPr>
            <p:cNvSpPr/>
            <p:nvPr userDrawn="1"/>
          </p:nvSpPr>
          <p:spPr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5034F04A-3AA1-9DD8-4EA6-8099F7EFD740}"/>
                </a:ext>
              </a:extLst>
            </p:cNvPr>
            <p:cNvSpPr txBox="1"/>
            <p:nvPr userDrawn="1"/>
          </p:nvSpPr>
          <p:spPr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153/28/28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5" name="Овал 54">
              <a:extLst>
                <a:ext uri="{FF2B5EF4-FFF2-40B4-BE49-F238E27FC236}">
                  <a16:creationId xmlns="" xmlns:a16="http://schemas.microsoft.com/office/drawing/2014/main" id="{0050FF0D-26A3-E060-3E49-275BBEC98F5E}"/>
                </a:ext>
              </a:extLst>
            </p:cNvPr>
            <p:cNvSpPr/>
            <p:nvPr userDrawn="1"/>
          </p:nvSpPr>
          <p:spPr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1510A7DE-0A18-8813-5CC8-1F5B31883BD1}"/>
                </a:ext>
              </a:extLst>
            </p:cNvPr>
            <p:cNvSpPr txBox="1"/>
            <p:nvPr userDrawn="1"/>
          </p:nvSpPr>
          <p:spPr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222/49/49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7" name="Овал 56">
              <a:extLst>
                <a:ext uri="{FF2B5EF4-FFF2-40B4-BE49-F238E27FC236}">
                  <a16:creationId xmlns="" xmlns:a16="http://schemas.microsoft.com/office/drawing/2014/main" id="{C13191AE-FF0D-0F5F-8E75-9ECA6F1ED0D1}"/>
                </a:ext>
              </a:extLst>
            </p:cNvPr>
            <p:cNvSpPr/>
            <p:nvPr userDrawn="1"/>
          </p:nvSpPr>
          <p:spPr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D11C6001-B60E-FF19-F61B-545F8DBE269F}"/>
                </a:ext>
              </a:extLst>
            </p:cNvPr>
            <p:cNvSpPr txBox="1"/>
            <p:nvPr userDrawn="1"/>
          </p:nvSpPr>
          <p:spPr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230/176/168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57B62614-498F-E07C-CB6D-0DBEF44E15A1}"/>
              </a:ext>
            </a:extLst>
          </p:cNvPr>
          <p:cNvSpPr txBox="1"/>
          <p:nvPr userDrawn="1"/>
        </p:nvSpPr>
        <p:spPr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err="1">
                <a:solidFill>
                  <a:srgbClr val="282A2E"/>
                </a:solidFill>
              </a:rPr>
              <a:t>Разбеленная</a:t>
            </a:r>
            <a:r>
              <a:rPr lang="ru-RU" sz="1000" b="1" dirty="0">
                <a:solidFill>
                  <a:srgbClr val="282A2E"/>
                </a:solidFill>
              </a:rPr>
              <a:t> палитра</a:t>
            </a:r>
          </a:p>
        </p:txBody>
      </p:sp>
      <p:grpSp>
        <p:nvGrpSpPr>
          <p:cNvPr id="60" name="Группа 59">
            <a:extLst>
              <a:ext uri="{FF2B5EF4-FFF2-40B4-BE49-F238E27FC236}">
                <a16:creationId xmlns="" xmlns:a16="http://schemas.microsoft.com/office/drawing/2014/main" id="{FD744016-6012-2369-3CC8-89E909270840}"/>
              </a:ext>
            </a:extLst>
          </p:cNvPr>
          <p:cNvGrpSpPr/>
          <p:nvPr userDrawn="1"/>
        </p:nvGrpSpPr>
        <p:grpSpPr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1" name="Овал 60">
              <a:extLst>
                <a:ext uri="{FF2B5EF4-FFF2-40B4-BE49-F238E27FC236}">
                  <a16:creationId xmlns="" xmlns:a16="http://schemas.microsoft.com/office/drawing/2014/main" id="{1C35A1C5-4160-4763-A191-3D31434EDDE2}"/>
                </a:ext>
              </a:extLst>
            </p:cNvPr>
            <p:cNvSpPr/>
            <p:nvPr userDrawn="1"/>
          </p:nvSpPr>
          <p:spPr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4978C3CC-09AC-26D4-0CFA-73C505B362D0}"/>
                </a:ext>
              </a:extLst>
            </p:cNvPr>
            <p:cNvSpPr txBox="1"/>
            <p:nvPr userDrawn="1"/>
          </p:nvSpPr>
          <p:spPr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217/216/235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3" name="Овал 62">
              <a:extLst>
                <a:ext uri="{FF2B5EF4-FFF2-40B4-BE49-F238E27FC236}">
                  <a16:creationId xmlns="" xmlns:a16="http://schemas.microsoft.com/office/drawing/2014/main" id="{90E555F9-77B8-E927-0DEC-EC4B07AFD2EF}"/>
                </a:ext>
              </a:extLst>
            </p:cNvPr>
            <p:cNvSpPr/>
            <p:nvPr userDrawn="1"/>
          </p:nvSpPr>
          <p:spPr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CCF3EE42-6C7E-D651-7F55-2E962509186F}"/>
                </a:ext>
              </a:extLst>
            </p:cNvPr>
            <p:cNvSpPr txBox="1"/>
            <p:nvPr userDrawn="1"/>
          </p:nvSpPr>
          <p:spPr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5" name="Овал 64">
              <a:extLst>
                <a:ext uri="{FF2B5EF4-FFF2-40B4-BE49-F238E27FC236}">
                  <a16:creationId xmlns="" xmlns:a16="http://schemas.microsoft.com/office/drawing/2014/main" id="{F82B83F4-2A51-7160-2B4A-848DEFAFE3B8}"/>
                </a:ext>
              </a:extLst>
            </p:cNvPr>
            <p:cNvSpPr/>
            <p:nvPr userDrawn="1"/>
          </p:nvSpPr>
          <p:spPr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B8E404E1-ED65-A67E-7BCE-55CEB1322A16}"/>
                </a:ext>
              </a:extLst>
            </p:cNvPr>
            <p:cNvSpPr txBox="1"/>
            <p:nvPr userDrawn="1"/>
          </p:nvSpPr>
          <p:spPr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235/235/235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7" name="Овал 66">
              <a:extLst>
                <a:ext uri="{FF2B5EF4-FFF2-40B4-BE49-F238E27FC236}">
                  <a16:creationId xmlns="" xmlns:a16="http://schemas.microsoft.com/office/drawing/2014/main" id="{104970A1-211D-0074-1F19-11CA6C1230B4}"/>
                </a:ext>
              </a:extLst>
            </p:cNvPr>
            <p:cNvSpPr/>
            <p:nvPr userDrawn="1"/>
          </p:nvSpPr>
          <p:spPr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140143C6-2BA9-FE7E-C7F3-6FF08BD6D1FF}"/>
                </a:ext>
              </a:extLst>
            </p:cNvPr>
            <p:cNvSpPr txBox="1"/>
            <p:nvPr userDrawn="1"/>
          </p:nvSpPr>
          <p:spPr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252/223/215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9" name="Овал 68">
              <a:extLst>
                <a:ext uri="{FF2B5EF4-FFF2-40B4-BE49-F238E27FC236}">
                  <a16:creationId xmlns="" xmlns:a16="http://schemas.microsoft.com/office/drawing/2014/main" id="{87D4E663-6358-C4A2-B117-4684E7747A94}"/>
                </a:ext>
              </a:extLst>
            </p:cNvPr>
            <p:cNvSpPr/>
            <p:nvPr userDrawn="1"/>
          </p:nvSpPr>
          <p:spPr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357C739F-B5F6-6345-1934-2157BB4D9AF7}"/>
                </a:ext>
              </a:extLst>
            </p:cNvPr>
            <p:cNvSpPr txBox="1"/>
            <p:nvPr userDrawn="1"/>
          </p:nvSpPr>
          <p:spPr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211/245/226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2B2B0A2D-7B64-1809-B474-C0A95368A343}"/>
              </a:ext>
            </a:extLst>
          </p:cNvPr>
          <p:cNvSpPr txBox="1"/>
          <p:nvPr userDrawn="1"/>
        </p:nvSpPr>
        <p:spPr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Палитра для картограмм</a:t>
            </a:r>
          </a:p>
        </p:txBody>
      </p:sp>
      <p:grpSp>
        <p:nvGrpSpPr>
          <p:cNvPr id="72" name="Группа 71">
            <a:extLst>
              <a:ext uri="{FF2B5EF4-FFF2-40B4-BE49-F238E27FC236}">
                <a16:creationId xmlns="" xmlns:a16="http://schemas.microsoft.com/office/drawing/2014/main" id="{F5698C8D-7ABF-7501-4D33-B55F48A9D141}"/>
              </a:ext>
            </a:extLst>
          </p:cNvPr>
          <p:cNvGrpSpPr/>
          <p:nvPr userDrawn="1"/>
        </p:nvGrpSpPr>
        <p:grpSpPr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3" name="Овал 72">
              <a:extLst>
                <a:ext uri="{FF2B5EF4-FFF2-40B4-BE49-F238E27FC236}">
                  <a16:creationId xmlns="" xmlns:a16="http://schemas.microsoft.com/office/drawing/2014/main" id="{45C20574-A69B-9037-DD0C-9C83CBE7557A}"/>
                </a:ext>
              </a:extLst>
            </p:cNvPr>
            <p:cNvSpPr/>
            <p:nvPr userDrawn="1"/>
          </p:nvSpPr>
          <p:spPr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83FFDFAC-23C7-7010-DDAF-2B45CCF582CE}"/>
                </a:ext>
              </a:extLst>
            </p:cNvPr>
            <p:cNvSpPr txBox="1"/>
            <p:nvPr userDrawn="1"/>
          </p:nvSpPr>
          <p:spPr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54/49/148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5" name="Овал 74">
              <a:extLst>
                <a:ext uri="{FF2B5EF4-FFF2-40B4-BE49-F238E27FC236}">
                  <a16:creationId xmlns="" xmlns:a16="http://schemas.microsoft.com/office/drawing/2014/main" id="{55A130F6-E209-C31D-019F-071A15E0C4FC}"/>
                </a:ext>
              </a:extLst>
            </p:cNvPr>
            <p:cNvSpPr/>
            <p:nvPr userDrawn="1"/>
          </p:nvSpPr>
          <p:spPr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74C35DB6-E4B4-231F-ED5B-BA65072C6F28}"/>
                </a:ext>
              </a:extLst>
            </p:cNvPr>
            <p:cNvSpPr txBox="1"/>
            <p:nvPr userDrawn="1"/>
          </p:nvSpPr>
          <p:spPr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</a:t>
              </a:r>
              <a:r>
                <a:rPr lang="en-US" sz="700" dirty="0">
                  <a:solidFill>
                    <a:srgbClr val="282A2E"/>
                  </a:solidFill>
                </a:rPr>
                <a:t>1</a:t>
              </a:r>
              <a:r>
                <a:rPr lang="ru-RU" sz="700" dirty="0">
                  <a:solidFill>
                    <a:srgbClr val="282A2E"/>
                  </a:solidFill>
                </a:rPr>
                <a:t>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7" name="Овал 76">
              <a:extLst>
                <a:ext uri="{FF2B5EF4-FFF2-40B4-BE49-F238E27FC236}">
                  <a16:creationId xmlns="" xmlns:a16="http://schemas.microsoft.com/office/drawing/2014/main" id="{9D9E9D17-FC2C-C794-ED02-153D7BC6B184}"/>
                </a:ext>
              </a:extLst>
            </p:cNvPr>
            <p:cNvSpPr/>
            <p:nvPr userDrawn="1"/>
          </p:nvSpPr>
          <p:spPr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5E9B8C22-9EFD-8A59-8418-1630F4958E5A}"/>
                </a:ext>
              </a:extLst>
            </p:cNvPr>
            <p:cNvSpPr txBox="1"/>
            <p:nvPr userDrawn="1"/>
          </p:nvSpPr>
          <p:spPr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9" name="Овал 78">
              <a:extLst>
                <a:ext uri="{FF2B5EF4-FFF2-40B4-BE49-F238E27FC236}">
                  <a16:creationId xmlns="" xmlns:a16="http://schemas.microsoft.com/office/drawing/2014/main" id="{41C1A3F9-8449-ADBC-F281-07CC42F14623}"/>
                </a:ext>
              </a:extLst>
            </p:cNvPr>
            <p:cNvSpPr/>
            <p:nvPr userDrawn="1"/>
          </p:nvSpPr>
          <p:spPr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B51EC78A-3F61-9C0C-CDBE-1503EB1B8F4F}"/>
                </a:ext>
              </a:extLst>
            </p:cNvPr>
            <p:cNvSpPr txBox="1"/>
            <p:nvPr userDrawn="1"/>
          </p:nvSpPr>
          <p:spPr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169/211/253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1" name="Овал 80">
              <a:extLst>
                <a:ext uri="{FF2B5EF4-FFF2-40B4-BE49-F238E27FC236}">
                  <a16:creationId xmlns="" xmlns:a16="http://schemas.microsoft.com/office/drawing/2014/main" id="{79E4EBDF-1D45-10D7-E80A-8B434FC4858F}"/>
                </a:ext>
              </a:extLst>
            </p:cNvPr>
            <p:cNvSpPr/>
            <p:nvPr userDrawn="1"/>
          </p:nvSpPr>
          <p:spPr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TextBox 81">
              <a:extLst>
                <a:ext uri="{FF2B5EF4-FFF2-40B4-BE49-F238E27FC236}">
                  <a16:creationId xmlns="" xmlns:a16="http://schemas.microsoft.com/office/drawing/2014/main" id="{DC0E7060-7DCB-239F-A871-28535B50AA83}"/>
                </a:ext>
              </a:extLst>
            </p:cNvPr>
            <p:cNvSpPr txBox="1"/>
            <p:nvPr userDrawn="1"/>
          </p:nvSpPr>
          <p:spPr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3" name="Овал 82">
              <a:extLst>
                <a:ext uri="{FF2B5EF4-FFF2-40B4-BE49-F238E27FC236}">
                  <a16:creationId xmlns="" xmlns:a16="http://schemas.microsoft.com/office/drawing/2014/main" id="{1E209568-B69F-5A4B-543D-C0E5D731D5D9}"/>
                </a:ext>
              </a:extLst>
            </p:cNvPr>
            <p:cNvSpPr/>
            <p:nvPr userDrawn="1"/>
          </p:nvSpPr>
          <p:spPr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EFEA7ECE-9A9A-9D4D-2FD2-DF1226FB04F1}"/>
                </a:ext>
              </a:extLst>
            </p:cNvPr>
            <p:cNvSpPr txBox="1"/>
            <p:nvPr userDrawn="1"/>
          </p:nvSpPr>
          <p:spPr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5342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C09C1B71-52AF-5215-095D-204F3CC538D4}"/>
              </a:ext>
            </a:extLst>
          </p:cNvPr>
          <p:cNvSpPr/>
          <p:nvPr userDrawn="1"/>
        </p:nvSpPr>
        <p:spPr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4E7B363-16FA-8729-4FF9-760486DF88E1}"/>
              </a:ext>
            </a:extLst>
          </p:cNvPr>
          <p:cNvSpPr txBox="1"/>
          <p:nvPr userDrawn="1"/>
        </p:nvSpPr>
        <p:spPr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Основная палитра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="" xmlns:a16="http://schemas.microsoft.com/office/drawing/2014/main" id="{F2119FFA-A59F-0F5C-CB4B-03364CB48D93}"/>
              </a:ext>
            </a:extLst>
          </p:cNvPr>
          <p:cNvGrpSpPr/>
          <p:nvPr userDrawn="1"/>
        </p:nvGrpSpPr>
        <p:grpSpPr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11" name="Овал 10">
              <a:extLst>
                <a:ext uri="{FF2B5EF4-FFF2-40B4-BE49-F238E27FC236}">
                  <a16:creationId xmlns="" xmlns:a16="http://schemas.microsoft.com/office/drawing/2014/main" id="{906361F0-6CA1-2F38-AD91-BE7189F24E81}"/>
                </a:ext>
              </a:extLst>
            </p:cNvPr>
            <p:cNvSpPr/>
            <p:nvPr userDrawn="1"/>
          </p:nvSpPr>
          <p:spPr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B60AC9FD-ABDF-354A-A2F9-924975EB6677}"/>
                </a:ext>
              </a:extLst>
            </p:cNvPr>
            <p:cNvSpPr txBox="1"/>
            <p:nvPr userDrawn="1"/>
          </p:nvSpPr>
          <p:spPr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282A2E"/>
                  </a:solidFill>
                </a:rPr>
                <a:t>54</a:t>
              </a:r>
              <a:r>
                <a:rPr lang="ru-RU" sz="700" dirty="0">
                  <a:solidFill>
                    <a:srgbClr val="282A2E"/>
                  </a:solidFill>
                </a:rPr>
                <a:t>/</a:t>
              </a:r>
              <a:r>
                <a:rPr lang="en-US" sz="700" dirty="0">
                  <a:solidFill>
                    <a:srgbClr val="282A2E"/>
                  </a:solidFill>
                </a:rPr>
                <a:t>4</a:t>
              </a:r>
              <a:r>
                <a:rPr lang="ru-RU" sz="700" dirty="0">
                  <a:solidFill>
                    <a:srgbClr val="282A2E"/>
                  </a:solidFill>
                </a:rPr>
                <a:t>9/</a:t>
              </a:r>
              <a:r>
                <a:rPr lang="en-US" sz="700" dirty="0">
                  <a:solidFill>
                    <a:srgbClr val="282A2E"/>
                  </a:solidFill>
                </a:rPr>
                <a:t>148</a:t>
              </a:r>
            </a:p>
          </p:txBody>
        </p:sp>
        <p:sp>
          <p:nvSpPr>
            <p:cNvPr id="13" name="Овал 12">
              <a:extLst>
                <a:ext uri="{FF2B5EF4-FFF2-40B4-BE49-F238E27FC236}">
                  <a16:creationId xmlns="" xmlns:a16="http://schemas.microsoft.com/office/drawing/2014/main" id="{6F2EF9C7-0712-91F4-8F53-37949A091968}"/>
                </a:ext>
              </a:extLst>
            </p:cNvPr>
            <p:cNvSpPr/>
            <p:nvPr userDrawn="1"/>
          </p:nvSpPr>
          <p:spPr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EB88953C-74B8-F4CF-3A5D-951775231D54}"/>
                </a:ext>
              </a:extLst>
            </p:cNvPr>
            <p:cNvSpPr txBox="1"/>
            <p:nvPr userDrawn="1"/>
          </p:nvSpPr>
          <p:spPr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5" name="Овал 14">
              <a:extLst>
                <a:ext uri="{FF2B5EF4-FFF2-40B4-BE49-F238E27FC236}">
                  <a16:creationId xmlns="" xmlns:a16="http://schemas.microsoft.com/office/drawing/2014/main" id="{BCB78E80-935B-A76D-503C-FAE2A214B520}"/>
                </a:ext>
              </a:extLst>
            </p:cNvPr>
            <p:cNvSpPr/>
            <p:nvPr userDrawn="1"/>
          </p:nvSpPr>
          <p:spPr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6B2F7F18-F595-5A7F-F286-0341D9BD48B6}"/>
                </a:ext>
              </a:extLst>
            </p:cNvPr>
            <p:cNvSpPr txBox="1"/>
            <p:nvPr userDrawn="1"/>
          </p:nvSpPr>
          <p:spPr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40/42/46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7" name="Овал 16">
              <a:extLst>
                <a:ext uri="{FF2B5EF4-FFF2-40B4-BE49-F238E27FC236}">
                  <a16:creationId xmlns="" xmlns:a16="http://schemas.microsoft.com/office/drawing/2014/main" id="{043345A9-402B-F36B-C123-A0F62C428A46}"/>
                </a:ext>
              </a:extLst>
            </p:cNvPr>
            <p:cNvSpPr/>
            <p:nvPr userDrawn="1"/>
          </p:nvSpPr>
          <p:spPr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4CC0FC46-EFE1-00EA-8517-2FA5880B79CA}"/>
                </a:ext>
              </a:extLst>
            </p:cNvPr>
            <p:cNvSpPr txBox="1"/>
            <p:nvPr userDrawn="1"/>
          </p:nvSpPr>
          <p:spPr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255/255/255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1B859DA3-B309-2068-AD4E-1E110A529D1A}"/>
              </a:ext>
            </a:extLst>
          </p:cNvPr>
          <p:cNvSpPr txBox="1"/>
          <p:nvPr userDrawn="1"/>
        </p:nvSpPr>
        <p:spPr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Расширенная палитра</a:t>
            </a:r>
          </a:p>
        </p:txBody>
      </p:sp>
      <p:grpSp>
        <p:nvGrpSpPr>
          <p:cNvPr id="20" name="Группа 19">
            <a:extLst>
              <a:ext uri="{FF2B5EF4-FFF2-40B4-BE49-F238E27FC236}">
                <a16:creationId xmlns="" xmlns:a16="http://schemas.microsoft.com/office/drawing/2014/main" id="{ED7E70D1-DB34-ECFF-85CB-FD696B0D3710}"/>
              </a:ext>
            </a:extLst>
          </p:cNvPr>
          <p:cNvGrpSpPr/>
          <p:nvPr userDrawn="1"/>
        </p:nvGrpSpPr>
        <p:grpSpPr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E8DBB127-DB80-BD33-E231-3A9C4C2D2260}"/>
                </a:ext>
              </a:extLst>
            </p:cNvPr>
            <p:cNvSpPr/>
            <p:nvPr userDrawn="1"/>
          </p:nvSpPr>
          <p:spPr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2C5DE9F3-D9EE-ACC5-3C58-9DE4ADA02506}"/>
                </a:ext>
              </a:extLst>
            </p:cNvPr>
            <p:cNvSpPr txBox="1"/>
            <p:nvPr userDrawn="1"/>
          </p:nvSpPr>
          <p:spPr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52/111/194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3" name="Овал 22">
              <a:extLst>
                <a:ext uri="{FF2B5EF4-FFF2-40B4-BE49-F238E27FC236}">
                  <a16:creationId xmlns="" xmlns:a16="http://schemas.microsoft.com/office/drawing/2014/main" id="{8A0472B2-D599-7158-A409-E7352998F11C}"/>
                </a:ext>
              </a:extLst>
            </p:cNvPr>
            <p:cNvSpPr/>
            <p:nvPr userDrawn="1"/>
          </p:nvSpPr>
          <p:spPr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86CDF7A9-4F72-4BFA-2E2C-B50B0F9F3BD9}"/>
                </a:ext>
              </a:extLst>
            </p:cNvPr>
            <p:cNvSpPr txBox="1"/>
            <p:nvPr userDrawn="1"/>
          </p:nvSpPr>
          <p:spPr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131/131/131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5" name="Овал 24">
              <a:extLst>
                <a:ext uri="{FF2B5EF4-FFF2-40B4-BE49-F238E27FC236}">
                  <a16:creationId xmlns="" xmlns:a16="http://schemas.microsoft.com/office/drawing/2014/main" id="{F6E55736-8082-6DE3-8FAD-79F7E3B87AB8}"/>
                </a:ext>
              </a:extLst>
            </p:cNvPr>
            <p:cNvSpPr/>
            <p:nvPr userDrawn="1"/>
          </p:nvSpPr>
          <p:spPr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E6B4DD8B-9385-210D-4957-E7F12769B195}"/>
                </a:ext>
              </a:extLst>
            </p:cNvPr>
            <p:cNvSpPr txBox="1"/>
            <p:nvPr userDrawn="1"/>
          </p:nvSpPr>
          <p:spPr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="" xmlns:a16="http://schemas.microsoft.com/office/drawing/2014/main" id="{02B62D64-4E24-9361-DE1D-BC1D1675DB43}"/>
                </a:ext>
              </a:extLst>
            </p:cNvPr>
            <p:cNvSpPr/>
            <p:nvPr userDrawn="1"/>
          </p:nvSpPr>
          <p:spPr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6B34E8A5-E1F2-6855-D3D0-FED622C8F89A}"/>
                </a:ext>
              </a:extLst>
            </p:cNvPr>
            <p:cNvSpPr txBox="1"/>
            <p:nvPr userDrawn="1"/>
          </p:nvSpPr>
          <p:spPr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227/104/70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9" name="Овал 28">
              <a:extLst>
                <a:ext uri="{FF2B5EF4-FFF2-40B4-BE49-F238E27FC236}">
                  <a16:creationId xmlns="" xmlns:a16="http://schemas.microsoft.com/office/drawing/2014/main" id="{4747B9AA-17E9-ABA4-5B6B-E6C0DE929A71}"/>
                </a:ext>
              </a:extLst>
            </p:cNvPr>
            <p:cNvSpPr/>
            <p:nvPr userDrawn="1"/>
          </p:nvSpPr>
          <p:spPr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1DB7FB7D-D1F8-47F1-BFD8-2387995E5889}"/>
                </a:ext>
              </a:extLst>
            </p:cNvPr>
            <p:cNvSpPr txBox="1"/>
            <p:nvPr userDrawn="1"/>
          </p:nvSpPr>
          <p:spPr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255/169/112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1" name="Овал 30">
              <a:extLst>
                <a:ext uri="{FF2B5EF4-FFF2-40B4-BE49-F238E27FC236}">
                  <a16:creationId xmlns="" xmlns:a16="http://schemas.microsoft.com/office/drawing/2014/main" id="{6727A489-2BF7-9A91-2CFB-22E25CCD8615}"/>
                </a:ext>
              </a:extLst>
            </p:cNvPr>
            <p:cNvSpPr/>
            <p:nvPr userDrawn="1"/>
          </p:nvSpPr>
          <p:spPr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42A176BC-B2B2-ECCD-1C1B-C351AA3FA2AA}"/>
                </a:ext>
              </a:extLst>
            </p:cNvPr>
            <p:cNvSpPr txBox="1"/>
            <p:nvPr userDrawn="1"/>
          </p:nvSpPr>
          <p:spPr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255/215/172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3" name="Овал 32">
              <a:extLst>
                <a:ext uri="{FF2B5EF4-FFF2-40B4-BE49-F238E27FC236}">
                  <a16:creationId xmlns="" xmlns:a16="http://schemas.microsoft.com/office/drawing/2014/main" id="{DCF5E066-DA03-FE86-E500-1ED2454CF840}"/>
                </a:ext>
              </a:extLst>
            </p:cNvPr>
            <p:cNvSpPr/>
            <p:nvPr userDrawn="1"/>
          </p:nvSpPr>
          <p:spPr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B3F0565A-1DF2-0D2F-468C-AD42E68D81DD}"/>
                </a:ext>
              </a:extLst>
            </p:cNvPr>
            <p:cNvSpPr txBox="1"/>
            <p:nvPr userDrawn="1"/>
          </p:nvSpPr>
          <p:spPr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87/140/123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5" name="Овал 34">
              <a:extLst>
                <a:ext uri="{FF2B5EF4-FFF2-40B4-BE49-F238E27FC236}">
                  <a16:creationId xmlns="" xmlns:a16="http://schemas.microsoft.com/office/drawing/2014/main" id="{BE443C97-3342-EF08-D843-B462AEC63F03}"/>
                </a:ext>
              </a:extLst>
            </p:cNvPr>
            <p:cNvSpPr/>
            <p:nvPr userDrawn="1"/>
          </p:nvSpPr>
          <p:spPr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0D8E856F-930B-30D6-7B7C-DB8E5FD8EF3B}"/>
                </a:ext>
              </a:extLst>
            </p:cNvPr>
            <p:cNvSpPr txBox="1"/>
            <p:nvPr userDrawn="1"/>
          </p:nvSpPr>
          <p:spPr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70/170/152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7" name="Овал 36">
              <a:extLst>
                <a:ext uri="{FF2B5EF4-FFF2-40B4-BE49-F238E27FC236}">
                  <a16:creationId xmlns="" xmlns:a16="http://schemas.microsoft.com/office/drawing/2014/main" id="{FDD8C505-80AE-3111-10F2-D3FD53287D5E}"/>
                </a:ext>
              </a:extLst>
            </p:cNvPr>
            <p:cNvSpPr/>
            <p:nvPr userDrawn="1"/>
          </p:nvSpPr>
          <p:spPr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8216F93E-1B79-7C29-2B78-9390B8807B42}"/>
                </a:ext>
              </a:extLst>
            </p:cNvPr>
            <p:cNvSpPr txBox="1"/>
            <p:nvPr userDrawn="1"/>
          </p:nvSpPr>
          <p:spPr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161/220/188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="" xmlns:a16="http://schemas.microsoft.com/office/drawing/2014/main" id="{10F29041-F3A2-3389-4698-95FDD9307CEF}"/>
              </a:ext>
            </a:extLst>
          </p:cNvPr>
          <p:cNvSpPr txBox="1"/>
          <p:nvPr userDrawn="1"/>
        </p:nvSpPr>
        <p:spPr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Дополнительная расширенная палитра</a:t>
            </a:r>
          </a:p>
        </p:txBody>
      </p:sp>
      <p:grpSp>
        <p:nvGrpSpPr>
          <p:cNvPr id="40" name="Группа 39">
            <a:extLst>
              <a:ext uri="{FF2B5EF4-FFF2-40B4-BE49-F238E27FC236}">
                <a16:creationId xmlns="" xmlns:a16="http://schemas.microsoft.com/office/drawing/2014/main" id="{9296C1E1-F519-5859-9921-7D6E9D1278C5}"/>
              </a:ext>
            </a:extLst>
          </p:cNvPr>
          <p:cNvGrpSpPr/>
          <p:nvPr userDrawn="1"/>
        </p:nvGrpSpPr>
        <p:grpSpPr>
          <a:xfrm>
            <a:off x="12383596" y="3963908"/>
            <a:ext cx="3626739" cy="992609"/>
            <a:chOff x="12383596" y="3963908"/>
            <a:chExt cx="3626739" cy="992609"/>
          </a:xfrm>
        </p:grpSpPr>
        <p:sp>
          <p:nvSpPr>
            <p:cNvPr id="41" name="Овал 40">
              <a:extLst>
                <a:ext uri="{FF2B5EF4-FFF2-40B4-BE49-F238E27FC236}">
                  <a16:creationId xmlns="" xmlns:a16="http://schemas.microsoft.com/office/drawing/2014/main" id="{39AD2F90-1F56-ADF8-A06E-C40C840F10C7}"/>
                </a:ext>
              </a:extLst>
            </p:cNvPr>
            <p:cNvSpPr/>
            <p:nvPr userDrawn="1"/>
          </p:nvSpPr>
          <p:spPr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8F677AEB-D55A-0DB7-72EE-7354AF60105F}"/>
                </a:ext>
              </a:extLst>
            </p:cNvPr>
            <p:cNvSpPr txBox="1"/>
            <p:nvPr userDrawn="1"/>
          </p:nvSpPr>
          <p:spPr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156/54/103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3" name="Овал 42">
              <a:extLst>
                <a:ext uri="{FF2B5EF4-FFF2-40B4-BE49-F238E27FC236}">
                  <a16:creationId xmlns="" xmlns:a16="http://schemas.microsoft.com/office/drawing/2014/main" id="{E96FE878-834E-6264-D6C0-94B8CBA2D3ED}"/>
                </a:ext>
              </a:extLst>
            </p:cNvPr>
            <p:cNvSpPr/>
            <p:nvPr userDrawn="1"/>
          </p:nvSpPr>
          <p:spPr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6761CD99-C42D-7DFC-E054-373F5F17AB46}"/>
                </a:ext>
              </a:extLst>
            </p:cNvPr>
            <p:cNvSpPr txBox="1"/>
            <p:nvPr userDrawn="1"/>
          </p:nvSpPr>
          <p:spPr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172/98/120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5" name="Овал 44">
              <a:extLst>
                <a:ext uri="{FF2B5EF4-FFF2-40B4-BE49-F238E27FC236}">
                  <a16:creationId xmlns="" xmlns:a16="http://schemas.microsoft.com/office/drawing/2014/main" id="{944C1535-BC71-87BB-BE3F-389D89C1B1AD}"/>
                </a:ext>
              </a:extLst>
            </p:cNvPr>
            <p:cNvSpPr/>
            <p:nvPr userDrawn="1"/>
          </p:nvSpPr>
          <p:spPr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7474998F-42B2-7657-2830-144E82420866}"/>
                </a:ext>
              </a:extLst>
            </p:cNvPr>
            <p:cNvSpPr txBox="1"/>
            <p:nvPr userDrawn="1"/>
          </p:nvSpPr>
          <p:spPr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208/139/164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7" name="Овал 46">
              <a:extLst>
                <a:ext uri="{FF2B5EF4-FFF2-40B4-BE49-F238E27FC236}">
                  <a16:creationId xmlns="" xmlns:a16="http://schemas.microsoft.com/office/drawing/2014/main" id="{AD44CFCF-049A-3224-E62A-B613CA23EE8A}"/>
                </a:ext>
              </a:extLst>
            </p:cNvPr>
            <p:cNvSpPr/>
            <p:nvPr userDrawn="1"/>
          </p:nvSpPr>
          <p:spPr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C2ED1C75-002B-00BA-9D6F-2F495797394A}"/>
                </a:ext>
              </a:extLst>
            </p:cNvPr>
            <p:cNvSpPr txBox="1"/>
            <p:nvPr userDrawn="1"/>
          </p:nvSpPr>
          <p:spPr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222/204/8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56789622-5094-7ED2-A550-296C4286963E}"/>
                </a:ext>
              </a:extLst>
            </p:cNvPr>
            <p:cNvSpPr/>
            <p:nvPr userDrawn="1"/>
          </p:nvSpPr>
          <p:spPr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FF26EFD3-D208-A21C-80C2-B01DEBD02F5A}"/>
                </a:ext>
              </a:extLst>
            </p:cNvPr>
            <p:cNvSpPr txBox="1"/>
            <p:nvPr userDrawn="1"/>
          </p:nvSpPr>
          <p:spPr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208/222/84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1" name="Овал 50">
              <a:extLst>
                <a:ext uri="{FF2B5EF4-FFF2-40B4-BE49-F238E27FC236}">
                  <a16:creationId xmlns="" xmlns:a16="http://schemas.microsoft.com/office/drawing/2014/main" id="{B2C018E5-2454-FCB7-252C-F748065CCEDF}"/>
                </a:ext>
              </a:extLst>
            </p:cNvPr>
            <p:cNvSpPr/>
            <p:nvPr userDrawn="1"/>
          </p:nvSpPr>
          <p:spPr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F2463711-AD89-89B2-98D2-01DBD5C75BC0}"/>
                </a:ext>
              </a:extLst>
            </p:cNvPr>
            <p:cNvSpPr txBox="1"/>
            <p:nvPr userDrawn="1"/>
          </p:nvSpPr>
          <p:spPr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230/237/133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3" name="Овал 52">
              <a:extLst>
                <a:ext uri="{FF2B5EF4-FFF2-40B4-BE49-F238E27FC236}">
                  <a16:creationId xmlns="" xmlns:a16="http://schemas.microsoft.com/office/drawing/2014/main" id="{7014843E-D1E0-3CB4-19A3-4271E956D34E}"/>
                </a:ext>
              </a:extLst>
            </p:cNvPr>
            <p:cNvSpPr/>
            <p:nvPr userDrawn="1"/>
          </p:nvSpPr>
          <p:spPr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FF7F2BC2-E137-79A8-BDD1-385C397E58BF}"/>
                </a:ext>
              </a:extLst>
            </p:cNvPr>
            <p:cNvSpPr txBox="1"/>
            <p:nvPr userDrawn="1"/>
          </p:nvSpPr>
          <p:spPr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96/55/158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5" name="Овал 54">
              <a:extLst>
                <a:ext uri="{FF2B5EF4-FFF2-40B4-BE49-F238E27FC236}">
                  <a16:creationId xmlns="" xmlns:a16="http://schemas.microsoft.com/office/drawing/2014/main" id="{7BBA137D-46B3-C2B2-3471-1BBC4762C1D5}"/>
                </a:ext>
              </a:extLst>
            </p:cNvPr>
            <p:cNvSpPr/>
            <p:nvPr userDrawn="1"/>
          </p:nvSpPr>
          <p:spPr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AFBFD1C1-E7F8-0E53-A86E-76D59DF608F9}"/>
                </a:ext>
              </a:extLst>
            </p:cNvPr>
            <p:cNvSpPr txBox="1"/>
            <p:nvPr userDrawn="1"/>
          </p:nvSpPr>
          <p:spPr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137/108/196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7" name="Овал 56">
              <a:extLst>
                <a:ext uri="{FF2B5EF4-FFF2-40B4-BE49-F238E27FC236}">
                  <a16:creationId xmlns="" xmlns:a16="http://schemas.microsoft.com/office/drawing/2014/main" id="{2EBC0F4E-F50A-7BCD-7E85-57A644300288}"/>
                </a:ext>
              </a:extLst>
            </p:cNvPr>
            <p:cNvSpPr/>
            <p:nvPr userDrawn="1"/>
          </p:nvSpPr>
          <p:spPr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CB56F0AF-8545-354D-8B8B-67F2F75896AF}"/>
                </a:ext>
              </a:extLst>
            </p:cNvPr>
            <p:cNvSpPr txBox="1"/>
            <p:nvPr userDrawn="1"/>
          </p:nvSpPr>
          <p:spPr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184/158/255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9" name="Овал 58">
              <a:extLst>
                <a:ext uri="{FF2B5EF4-FFF2-40B4-BE49-F238E27FC236}">
                  <a16:creationId xmlns="" xmlns:a16="http://schemas.microsoft.com/office/drawing/2014/main" id="{8DD5ED39-5799-4D22-E0C5-5432FC2F4176}"/>
                </a:ext>
              </a:extLst>
            </p:cNvPr>
            <p:cNvSpPr/>
            <p:nvPr userDrawn="1"/>
          </p:nvSpPr>
          <p:spPr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TextBox 59">
              <a:extLst>
                <a:ext uri="{FF2B5EF4-FFF2-40B4-BE49-F238E27FC236}">
                  <a16:creationId xmlns="" xmlns:a16="http://schemas.microsoft.com/office/drawing/2014/main" id="{7A6D441F-6C1D-9023-A16F-31E94BE0362B}"/>
                </a:ext>
              </a:extLst>
            </p:cNvPr>
            <p:cNvSpPr txBox="1"/>
            <p:nvPr userDrawn="1"/>
          </p:nvSpPr>
          <p:spPr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153/28/28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1" name="Овал 60">
              <a:extLst>
                <a:ext uri="{FF2B5EF4-FFF2-40B4-BE49-F238E27FC236}">
                  <a16:creationId xmlns="" xmlns:a16="http://schemas.microsoft.com/office/drawing/2014/main" id="{C9DFFD3D-CB91-CCC7-4A46-C3163D7BAA8E}"/>
                </a:ext>
              </a:extLst>
            </p:cNvPr>
            <p:cNvSpPr/>
            <p:nvPr userDrawn="1"/>
          </p:nvSpPr>
          <p:spPr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CB38A01E-8012-705F-3B3B-AE1D071025B7}"/>
                </a:ext>
              </a:extLst>
            </p:cNvPr>
            <p:cNvSpPr txBox="1"/>
            <p:nvPr userDrawn="1"/>
          </p:nvSpPr>
          <p:spPr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222/49/49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3" name="Овал 62">
              <a:extLst>
                <a:ext uri="{FF2B5EF4-FFF2-40B4-BE49-F238E27FC236}">
                  <a16:creationId xmlns="" xmlns:a16="http://schemas.microsoft.com/office/drawing/2014/main" id="{38972478-6A14-1C63-E719-49A0FFA22329}"/>
                </a:ext>
              </a:extLst>
            </p:cNvPr>
            <p:cNvSpPr/>
            <p:nvPr userDrawn="1"/>
          </p:nvSpPr>
          <p:spPr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AF6E6262-0B57-6CCB-1501-49D178DDFEC3}"/>
                </a:ext>
              </a:extLst>
            </p:cNvPr>
            <p:cNvSpPr txBox="1"/>
            <p:nvPr userDrawn="1"/>
          </p:nvSpPr>
          <p:spPr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230/176/168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D4BE906B-00AA-4E0C-C8B5-1913C58AE460}"/>
              </a:ext>
            </a:extLst>
          </p:cNvPr>
          <p:cNvSpPr txBox="1"/>
          <p:nvPr userDrawn="1"/>
        </p:nvSpPr>
        <p:spPr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err="1">
                <a:solidFill>
                  <a:srgbClr val="282A2E"/>
                </a:solidFill>
              </a:rPr>
              <a:t>Разбеленная</a:t>
            </a:r>
            <a:r>
              <a:rPr lang="ru-RU" sz="1000" b="1" dirty="0">
                <a:solidFill>
                  <a:srgbClr val="282A2E"/>
                </a:solidFill>
              </a:rPr>
              <a:t> палитра</a:t>
            </a:r>
          </a:p>
        </p:txBody>
      </p:sp>
      <p:grpSp>
        <p:nvGrpSpPr>
          <p:cNvPr id="66" name="Группа 65">
            <a:extLst>
              <a:ext uri="{FF2B5EF4-FFF2-40B4-BE49-F238E27FC236}">
                <a16:creationId xmlns="" xmlns:a16="http://schemas.microsoft.com/office/drawing/2014/main" id="{BC2DAB9B-FB54-7623-D0A3-6A2B43134367}"/>
              </a:ext>
            </a:extLst>
          </p:cNvPr>
          <p:cNvGrpSpPr/>
          <p:nvPr userDrawn="1"/>
        </p:nvGrpSpPr>
        <p:grpSpPr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7" name="Овал 66">
              <a:extLst>
                <a:ext uri="{FF2B5EF4-FFF2-40B4-BE49-F238E27FC236}">
                  <a16:creationId xmlns="" xmlns:a16="http://schemas.microsoft.com/office/drawing/2014/main" id="{BB9EBB33-F483-9705-EEED-CCC8557F9D60}"/>
                </a:ext>
              </a:extLst>
            </p:cNvPr>
            <p:cNvSpPr/>
            <p:nvPr userDrawn="1"/>
          </p:nvSpPr>
          <p:spPr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C34342E2-9E33-CBEC-4398-15C58F9A6E30}"/>
                </a:ext>
              </a:extLst>
            </p:cNvPr>
            <p:cNvSpPr txBox="1"/>
            <p:nvPr userDrawn="1"/>
          </p:nvSpPr>
          <p:spPr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217/216/235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9" name="Овал 68">
              <a:extLst>
                <a:ext uri="{FF2B5EF4-FFF2-40B4-BE49-F238E27FC236}">
                  <a16:creationId xmlns="" xmlns:a16="http://schemas.microsoft.com/office/drawing/2014/main" id="{947E2DFE-CDF8-45E0-AF20-31A8CF4D2093}"/>
                </a:ext>
              </a:extLst>
            </p:cNvPr>
            <p:cNvSpPr/>
            <p:nvPr userDrawn="1"/>
          </p:nvSpPr>
          <p:spPr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A9C9D777-6721-CBE1-7CC3-EE9B1B76ECB7}"/>
                </a:ext>
              </a:extLst>
            </p:cNvPr>
            <p:cNvSpPr txBox="1"/>
            <p:nvPr userDrawn="1"/>
          </p:nvSpPr>
          <p:spPr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1" name="Овал 70">
              <a:extLst>
                <a:ext uri="{FF2B5EF4-FFF2-40B4-BE49-F238E27FC236}">
                  <a16:creationId xmlns="" xmlns:a16="http://schemas.microsoft.com/office/drawing/2014/main" id="{41669393-A10E-6E13-B11D-E3BC66296297}"/>
                </a:ext>
              </a:extLst>
            </p:cNvPr>
            <p:cNvSpPr/>
            <p:nvPr userDrawn="1"/>
          </p:nvSpPr>
          <p:spPr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71">
              <a:extLst>
                <a:ext uri="{FF2B5EF4-FFF2-40B4-BE49-F238E27FC236}">
                  <a16:creationId xmlns="" xmlns:a16="http://schemas.microsoft.com/office/drawing/2014/main" id="{AB3052B3-75E5-AE35-F98B-D3E97436CFAA}"/>
                </a:ext>
              </a:extLst>
            </p:cNvPr>
            <p:cNvSpPr txBox="1"/>
            <p:nvPr userDrawn="1"/>
          </p:nvSpPr>
          <p:spPr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235/235/235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3" name="Овал 72">
              <a:extLst>
                <a:ext uri="{FF2B5EF4-FFF2-40B4-BE49-F238E27FC236}">
                  <a16:creationId xmlns="" xmlns:a16="http://schemas.microsoft.com/office/drawing/2014/main" id="{736DAF22-6B6B-396B-224C-2B56162DA282}"/>
                </a:ext>
              </a:extLst>
            </p:cNvPr>
            <p:cNvSpPr/>
            <p:nvPr userDrawn="1"/>
          </p:nvSpPr>
          <p:spPr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B0BD4CC7-0576-3495-21D6-7A5AD2DF7130}"/>
                </a:ext>
              </a:extLst>
            </p:cNvPr>
            <p:cNvSpPr txBox="1"/>
            <p:nvPr userDrawn="1"/>
          </p:nvSpPr>
          <p:spPr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252/223/215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5" name="Овал 74">
              <a:extLst>
                <a:ext uri="{FF2B5EF4-FFF2-40B4-BE49-F238E27FC236}">
                  <a16:creationId xmlns="" xmlns:a16="http://schemas.microsoft.com/office/drawing/2014/main" id="{6DD2A2E6-3F13-3BAE-C3C1-06D66AB9DD06}"/>
                </a:ext>
              </a:extLst>
            </p:cNvPr>
            <p:cNvSpPr/>
            <p:nvPr userDrawn="1"/>
          </p:nvSpPr>
          <p:spPr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F3BFAFE4-0D27-E4AE-282A-203F041CD84D}"/>
                </a:ext>
              </a:extLst>
            </p:cNvPr>
            <p:cNvSpPr txBox="1"/>
            <p:nvPr userDrawn="1"/>
          </p:nvSpPr>
          <p:spPr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211/245/226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="" xmlns:a16="http://schemas.microsoft.com/office/drawing/2014/main" id="{422B9D1E-4273-DEA7-E37E-BA8F43E4B64A}"/>
              </a:ext>
            </a:extLst>
          </p:cNvPr>
          <p:cNvSpPr txBox="1"/>
          <p:nvPr userDrawn="1"/>
        </p:nvSpPr>
        <p:spPr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Палитра для картограмм</a:t>
            </a:r>
          </a:p>
        </p:txBody>
      </p:sp>
      <p:grpSp>
        <p:nvGrpSpPr>
          <p:cNvPr id="78" name="Группа 77">
            <a:extLst>
              <a:ext uri="{FF2B5EF4-FFF2-40B4-BE49-F238E27FC236}">
                <a16:creationId xmlns="" xmlns:a16="http://schemas.microsoft.com/office/drawing/2014/main" id="{1EE9240F-B83F-D1F8-4F16-FAEBB8589B42}"/>
              </a:ext>
            </a:extLst>
          </p:cNvPr>
          <p:cNvGrpSpPr/>
          <p:nvPr userDrawn="1"/>
        </p:nvGrpSpPr>
        <p:grpSpPr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9" name="Овал 78">
              <a:extLst>
                <a:ext uri="{FF2B5EF4-FFF2-40B4-BE49-F238E27FC236}">
                  <a16:creationId xmlns="" xmlns:a16="http://schemas.microsoft.com/office/drawing/2014/main" id="{2FCB1AFE-6D94-DEEE-EC0D-F926FF522D3E}"/>
                </a:ext>
              </a:extLst>
            </p:cNvPr>
            <p:cNvSpPr/>
            <p:nvPr userDrawn="1"/>
          </p:nvSpPr>
          <p:spPr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E25C5890-DAEA-8195-9D15-C3FAD8BBAB48}"/>
                </a:ext>
              </a:extLst>
            </p:cNvPr>
            <p:cNvSpPr txBox="1"/>
            <p:nvPr userDrawn="1"/>
          </p:nvSpPr>
          <p:spPr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54/49/148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1" name="Овал 80">
              <a:extLst>
                <a:ext uri="{FF2B5EF4-FFF2-40B4-BE49-F238E27FC236}">
                  <a16:creationId xmlns="" xmlns:a16="http://schemas.microsoft.com/office/drawing/2014/main" id="{71A14381-F852-53FE-C5E8-45923E938C33}"/>
                </a:ext>
              </a:extLst>
            </p:cNvPr>
            <p:cNvSpPr/>
            <p:nvPr userDrawn="1"/>
          </p:nvSpPr>
          <p:spPr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TextBox 81">
              <a:extLst>
                <a:ext uri="{FF2B5EF4-FFF2-40B4-BE49-F238E27FC236}">
                  <a16:creationId xmlns="" xmlns:a16="http://schemas.microsoft.com/office/drawing/2014/main" id="{EF96669F-14E4-CB39-AA50-3C4A140530DE}"/>
                </a:ext>
              </a:extLst>
            </p:cNvPr>
            <p:cNvSpPr txBox="1"/>
            <p:nvPr userDrawn="1"/>
          </p:nvSpPr>
          <p:spPr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</a:t>
              </a:r>
              <a:r>
                <a:rPr lang="en-US" sz="700" dirty="0">
                  <a:solidFill>
                    <a:srgbClr val="282A2E"/>
                  </a:solidFill>
                </a:rPr>
                <a:t>1</a:t>
              </a:r>
              <a:r>
                <a:rPr lang="ru-RU" sz="700" dirty="0">
                  <a:solidFill>
                    <a:srgbClr val="282A2E"/>
                  </a:solidFill>
                </a:rPr>
                <a:t>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3" name="Овал 82">
              <a:extLst>
                <a:ext uri="{FF2B5EF4-FFF2-40B4-BE49-F238E27FC236}">
                  <a16:creationId xmlns="" xmlns:a16="http://schemas.microsoft.com/office/drawing/2014/main" id="{8B0D051C-651A-8750-6AE5-6045684D1C6E}"/>
                </a:ext>
              </a:extLst>
            </p:cNvPr>
            <p:cNvSpPr/>
            <p:nvPr userDrawn="1"/>
          </p:nvSpPr>
          <p:spPr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E3C808F6-20CB-B589-A0AE-4DCC81D40A27}"/>
                </a:ext>
              </a:extLst>
            </p:cNvPr>
            <p:cNvSpPr txBox="1"/>
            <p:nvPr userDrawn="1"/>
          </p:nvSpPr>
          <p:spPr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5" name="Овал 84">
              <a:extLst>
                <a:ext uri="{FF2B5EF4-FFF2-40B4-BE49-F238E27FC236}">
                  <a16:creationId xmlns="" xmlns:a16="http://schemas.microsoft.com/office/drawing/2014/main" id="{1E4E4702-2F97-D8B1-24F9-EFA633E408D5}"/>
                </a:ext>
              </a:extLst>
            </p:cNvPr>
            <p:cNvSpPr/>
            <p:nvPr userDrawn="1"/>
          </p:nvSpPr>
          <p:spPr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TextBox 85">
              <a:extLst>
                <a:ext uri="{FF2B5EF4-FFF2-40B4-BE49-F238E27FC236}">
                  <a16:creationId xmlns="" xmlns:a16="http://schemas.microsoft.com/office/drawing/2014/main" id="{C6C6ECBF-1FCE-1AC7-AE8B-27EC7C8F9608}"/>
                </a:ext>
              </a:extLst>
            </p:cNvPr>
            <p:cNvSpPr txBox="1"/>
            <p:nvPr userDrawn="1"/>
          </p:nvSpPr>
          <p:spPr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169/211/253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7" name="Овал 86">
              <a:extLst>
                <a:ext uri="{FF2B5EF4-FFF2-40B4-BE49-F238E27FC236}">
                  <a16:creationId xmlns="" xmlns:a16="http://schemas.microsoft.com/office/drawing/2014/main" id="{5684DAE0-8DD0-A48D-2199-CC4652660495}"/>
                </a:ext>
              </a:extLst>
            </p:cNvPr>
            <p:cNvSpPr/>
            <p:nvPr userDrawn="1"/>
          </p:nvSpPr>
          <p:spPr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TextBox 87">
              <a:extLst>
                <a:ext uri="{FF2B5EF4-FFF2-40B4-BE49-F238E27FC236}">
                  <a16:creationId xmlns="" xmlns:a16="http://schemas.microsoft.com/office/drawing/2014/main" id="{ED3B4F3A-91C1-10F5-9ACA-09FA46B0E08D}"/>
                </a:ext>
              </a:extLst>
            </p:cNvPr>
            <p:cNvSpPr txBox="1"/>
            <p:nvPr userDrawn="1"/>
          </p:nvSpPr>
          <p:spPr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9" name="Овал 88">
              <a:extLst>
                <a:ext uri="{FF2B5EF4-FFF2-40B4-BE49-F238E27FC236}">
                  <a16:creationId xmlns="" xmlns:a16="http://schemas.microsoft.com/office/drawing/2014/main" id="{E5E3F020-26A1-0EF2-86AE-4F17E13F8BA9}"/>
                </a:ext>
              </a:extLst>
            </p:cNvPr>
            <p:cNvSpPr/>
            <p:nvPr userDrawn="1"/>
          </p:nvSpPr>
          <p:spPr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TextBox 89">
              <a:extLst>
                <a:ext uri="{FF2B5EF4-FFF2-40B4-BE49-F238E27FC236}">
                  <a16:creationId xmlns="" xmlns:a16="http://schemas.microsoft.com/office/drawing/2014/main" id="{DFE1FCAC-836D-76E1-2DD1-B4647056E4C3}"/>
                </a:ext>
              </a:extLst>
            </p:cNvPr>
            <p:cNvSpPr txBox="1"/>
            <p:nvPr userDrawn="1"/>
          </p:nvSpPr>
          <p:spPr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pic>
        <p:nvPicPr>
          <p:cNvPr id="115" name="Рисунок 114">
            <a:extLst>
              <a:ext uri="{FF2B5EF4-FFF2-40B4-BE49-F238E27FC236}">
                <a16:creationId xmlns="" xmlns:a16="http://schemas.microsoft.com/office/drawing/2014/main" id="{9A7A2E4D-0FCF-23F2-B80A-77AC29E6D17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6400" y="337233"/>
            <a:ext cx="2607733" cy="45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897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51FECD6C-44E3-FC65-459F-C341245A0578}"/>
              </a:ext>
            </a:extLst>
          </p:cNvPr>
          <p:cNvSpPr/>
          <p:nvPr userDrawn="1"/>
        </p:nvSpPr>
        <p:spPr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2BFD07E5-9795-A378-B86B-033479D9792F}"/>
              </a:ext>
            </a:extLst>
          </p:cNvPr>
          <p:cNvSpPr txBox="1"/>
          <p:nvPr userDrawn="1"/>
        </p:nvSpPr>
        <p:spPr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Основная палитра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C7DFDF2C-AAB8-6825-E242-589F6313103C}"/>
              </a:ext>
            </a:extLst>
          </p:cNvPr>
          <p:cNvGrpSpPr/>
          <p:nvPr userDrawn="1"/>
        </p:nvGrpSpPr>
        <p:grpSpPr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>
              <a:extLst>
                <a:ext uri="{FF2B5EF4-FFF2-40B4-BE49-F238E27FC236}">
                  <a16:creationId xmlns="" xmlns:a16="http://schemas.microsoft.com/office/drawing/2014/main" id="{17CC3203-0189-7ED1-C3ED-7D31028CA707}"/>
                </a:ext>
              </a:extLst>
            </p:cNvPr>
            <p:cNvSpPr/>
            <p:nvPr userDrawn="1"/>
          </p:nvSpPr>
          <p:spPr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5FE32FA8-EAD3-234D-A113-0F25C2FA8222}"/>
                </a:ext>
              </a:extLst>
            </p:cNvPr>
            <p:cNvSpPr txBox="1"/>
            <p:nvPr userDrawn="1"/>
          </p:nvSpPr>
          <p:spPr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282A2E"/>
                  </a:solidFill>
                </a:rPr>
                <a:t>54</a:t>
              </a:r>
              <a:r>
                <a:rPr lang="ru-RU" sz="700" dirty="0">
                  <a:solidFill>
                    <a:srgbClr val="282A2E"/>
                  </a:solidFill>
                </a:rPr>
                <a:t>/</a:t>
              </a:r>
              <a:r>
                <a:rPr lang="en-US" sz="700" dirty="0">
                  <a:solidFill>
                    <a:srgbClr val="282A2E"/>
                  </a:solidFill>
                </a:rPr>
                <a:t>4</a:t>
              </a:r>
              <a:r>
                <a:rPr lang="ru-RU" sz="700" dirty="0">
                  <a:solidFill>
                    <a:srgbClr val="282A2E"/>
                  </a:solidFill>
                </a:rPr>
                <a:t>9/</a:t>
              </a:r>
              <a:r>
                <a:rPr lang="en-US" sz="700" dirty="0">
                  <a:solidFill>
                    <a:srgbClr val="282A2E"/>
                  </a:solidFill>
                </a:rPr>
                <a:t>148</a:t>
              </a:r>
            </a:p>
          </p:txBody>
        </p:sp>
        <p:sp>
          <p:nvSpPr>
            <p:cNvPr id="7" name="Овал 6">
              <a:extLst>
                <a:ext uri="{FF2B5EF4-FFF2-40B4-BE49-F238E27FC236}">
                  <a16:creationId xmlns="" xmlns:a16="http://schemas.microsoft.com/office/drawing/2014/main" id="{20D800E7-B155-159A-F548-D7C83E4E6E9E}"/>
                </a:ext>
              </a:extLst>
            </p:cNvPr>
            <p:cNvSpPr/>
            <p:nvPr userDrawn="1"/>
          </p:nvSpPr>
          <p:spPr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56F9185B-A5C5-3D6A-4454-4E97937439B9}"/>
                </a:ext>
              </a:extLst>
            </p:cNvPr>
            <p:cNvSpPr txBox="1"/>
            <p:nvPr userDrawn="1"/>
          </p:nvSpPr>
          <p:spPr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0" name="Овал 9">
              <a:extLst>
                <a:ext uri="{FF2B5EF4-FFF2-40B4-BE49-F238E27FC236}">
                  <a16:creationId xmlns="" xmlns:a16="http://schemas.microsoft.com/office/drawing/2014/main" id="{A6889D6D-40F5-AC17-F848-21A78ADE5A2C}"/>
                </a:ext>
              </a:extLst>
            </p:cNvPr>
            <p:cNvSpPr/>
            <p:nvPr userDrawn="1"/>
          </p:nvSpPr>
          <p:spPr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>
              <a:extLst>
                <a:ext uri="{FF2B5EF4-FFF2-40B4-BE49-F238E27FC236}">
                  <a16:creationId xmlns="" xmlns:a16="http://schemas.microsoft.com/office/drawing/2014/main" id="{6DA9C818-AC52-7EB2-7B19-450DA77DA114}"/>
                </a:ext>
              </a:extLst>
            </p:cNvPr>
            <p:cNvSpPr txBox="1"/>
            <p:nvPr userDrawn="1"/>
          </p:nvSpPr>
          <p:spPr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40/42/46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2" name="Овал 11">
              <a:extLst>
                <a:ext uri="{FF2B5EF4-FFF2-40B4-BE49-F238E27FC236}">
                  <a16:creationId xmlns="" xmlns:a16="http://schemas.microsoft.com/office/drawing/2014/main" id="{3715F572-20BB-5BD0-0D2D-06CE9A779443}"/>
                </a:ext>
              </a:extLst>
            </p:cNvPr>
            <p:cNvSpPr/>
            <p:nvPr userDrawn="1"/>
          </p:nvSpPr>
          <p:spPr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D3AE3980-4DDF-E5B1-52D5-25F5663082CB}"/>
                </a:ext>
              </a:extLst>
            </p:cNvPr>
            <p:cNvSpPr txBox="1"/>
            <p:nvPr userDrawn="1"/>
          </p:nvSpPr>
          <p:spPr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255/255/255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2F1EF911-EDEB-8320-D4A5-96F861A64BEA}"/>
              </a:ext>
            </a:extLst>
          </p:cNvPr>
          <p:cNvSpPr txBox="1"/>
          <p:nvPr userDrawn="1"/>
        </p:nvSpPr>
        <p:spPr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Расширенная палитра</a:t>
            </a:r>
          </a:p>
        </p:txBody>
      </p:sp>
      <p:grpSp>
        <p:nvGrpSpPr>
          <p:cNvPr id="15" name="Группа 14">
            <a:extLst>
              <a:ext uri="{FF2B5EF4-FFF2-40B4-BE49-F238E27FC236}">
                <a16:creationId xmlns="" xmlns:a16="http://schemas.microsoft.com/office/drawing/2014/main" id="{B4B1E3F3-9A17-12BF-5073-09D2079E7519}"/>
              </a:ext>
            </a:extLst>
          </p:cNvPr>
          <p:cNvGrpSpPr/>
          <p:nvPr userDrawn="1"/>
        </p:nvGrpSpPr>
        <p:grpSpPr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6" name="Овал 15">
              <a:extLst>
                <a:ext uri="{FF2B5EF4-FFF2-40B4-BE49-F238E27FC236}">
                  <a16:creationId xmlns="" xmlns:a16="http://schemas.microsoft.com/office/drawing/2014/main" id="{EAB349F0-F5F7-85BB-F51B-3DEB35112D7E}"/>
                </a:ext>
              </a:extLst>
            </p:cNvPr>
            <p:cNvSpPr/>
            <p:nvPr userDrawn="1"/>
          </p:nvSpPr>
          <p:spPr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0C89188E-6661-20CD-2016-A78E4F316B5A}"/>
                </a:ext>
              </a:extLst>
            </p:cNvPr>
            <p:cNvSpPr txBox="1"/>
            <p:nvPr userDrawn="1"/>
          </p:nvSpPr>
          <p:spPr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52/111/194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8" name="Овал 17">
              <a:extLst>
                <a:ext uri="{FF2B5EF4-FFF2-40B4-BE49-F238E27FC236}">
                  <a16:creationId xmlns="" xmlns:a16="http://schemas.microsoft.com/office/drawing/2014/main" id="{2567468B-53DF-D4B9-C030-496BD732D474}"/>
                </a:ext>
              </a:extLst>
            </p:cNvPr>
            <p:cNvSpPr/>
            <p:nvPr userDrawn="1"/>
          </p:nvSpPr>
          <p:spPr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0A2ABFDD-EAA8-8B57-828A-57994B742642}"/>
                </a:ext>
              </a:extLst>
            </p:cNvPr>
            <p:cNvSpPr txBox="1"/>
            <p:nvPr userDrawn="1"/>
          </p:nvSpPr>
          <p:spPr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131/131/131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0" name="Овал 19">
              <a:extLst>
                <a:ext uri="{FF2B5EF4-FFF2-40B4-BE49-F238E27FC236}">
                  <a16:creationId xmlns="" xmlns:a16="http://schemas.microsoft.com/office/drawing/2014/main" id="{65E19001-9A04-2E7F-5607-9CDA81F7F134}"/>
                </a:ext>
              </a:extLst>
            </p:cNvPr>
            <p:cNvSpPr/>
            <p:nvPr userDrawn="1"/>
          </p:nvSpPr>
          <p:spPr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D2029E1B-651D-BDC4-37CB-10154A56F4EC}"/>
                </a:ext>
              </a:extLst>
            </p:cNvPr>
            <p:cNvSpPr txBox="1"/>
            <p:nvPr userDrawn="1"/>
          </p:nvSpPr>
          <p:spPr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2" name="Овал 21">
              <a:extLst>
                <a:ext uri="{FF2B5EF4-FFF2-40B4-BE49-F238E27FC236}">
                  <a16:creationId xmlns="" xmlns:a16="http://schemas.microsoft.com/office/drawing/2014/main" id="{5B13E6AA-5AE2-FF97-FE85-D774D156EFE3}"/>
                </a:ext>
              </a:extLst>
            </p:cNvPr>
            <p:cNvSpPr/>
            <p:nvPr userDrawn="1"/>
          </p:nvSpPr>
          <p:spPr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TextBox 22">
              <a:extLst>
                <a:ext uri="{FF2B5EF4-FFF2-40B4-BE49-F238E27FC236}">
                  <a16:creationId xmlns="" xmlns:a16="http://schemas.microsoft.com/office/drawing/2014/main" id="{F9B1F2D3-577B-A094-6182-61DE27D4AF1B}"/>
                </a:ext>
              </a:extLst>
            </p:cNvPr>
            <p:cNvSpPr txBox="1"/>
            <p:nvPr userDrawn="1"/>
          </p:nvSpPr>
          <p:spPr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227/104/70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4" name="Овал 23">
              <a:extLst>
                <a:ext uri="{FF2B5EF4-FFF2-40B4-BE49-F238E27FC236}">
                  <a16:creationId xmlns="" xmlns:a16="http://schemas.microsoft.com/office/drawing/2014/main" id="{050C7B38-311D-6128-51DD-7F536AE920B3}"/>
                </a:ext>
              </a:extLst>
            </p:cNvPr>
            <p:cNvSpPr/>
            <p:nvPr userDrawn="1"/>
          </p:nvSpPr>
          <p:spPr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TextBox 24">
              <a:extLst>
                <a:ext uri="{FF2B5EF4-FFF2-40B4-BE49-F238E27FC236}">
                  <a16:creationId xmlns="" xmlns:a16="http://schemas.microsoft.com/office/drawing/2014/main" id="{E22C8BB8-CBF8-3DE8-892D-8A66DF63F666}"/>
                </a:ext>
              </a:extLst>
            </p:cNvPr>
            <p:cNvSpPr txBox="1"/>
            <p:nvPr userDrawn="1"/>
          </p:nvSpPr>
          <p:spPr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255/169/112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6" name="Овал 25">
              <a:extLst>
                <a:ext uri="{FF2B5EF4-FFF2-40B4-BE49-F238E27FC236}">
                  <a16:creationId xmlns="" xmlns:a16="http://schemas.microsoft.com/office/drawing/2014/main" id="{E86A5DC8-819D-5751-B42E-513365022665}"/>
                </a:ext>
              </a:extLst>
            </p:cNvPr>
            <p:cNvSpPr/>
            <p:nvPr userDrawn="1"/>
          </p:nvSpPr>
          <p:spPr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>
              <a:extLst>
                <a:ext uri="{FF2B5EF4-FFF2-40B4-BE49-F238E27FC236}">
                  <a16:creationId xmlns="" xmlns:a16="http://schemas.microsoft.com/office/drawing/2014/main" id="{24C3FAF3-631A-3C67-FB6C-D0A11FE5475B}"/>
                </a:ext>
              </a:extLst>
            </p:cNvPr>
            <p:cNvSpPr txBox="1"/>
            <p:nvPr userDrawn="1"/>
          </p:nvSpPr>
          <p:spPr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255/215/172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8" name="Овал 27">
              <a:extLst>
                <a:ext uri="{FF2B5EF4-FFF2-40B4-BE49-F238E27FC236}">
                  <a16:creationId xmlns="" xmlns:a16="http://schemas.microsoft.com/office/drawing/2014/main" id="{772F8F28-DE63-00FE-2E03-DC549EEF4A4D}"/>
                </a:ext>
              </a:extLst>
            </p:cNvPr>
            <p:cNvSpPr/>
            <p:nvPr userDrawn="1"/>
          </p:nvSpPr>
          <p:spPr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>
              <a:extLst>
                <a:ext uri="{FF2B5EF4-FFF2-40B4-BE49-F238E27FC236}">
                  <a16:creationId xmlns="" xmlns:a16="http://schemas.microsoft.com/office/drawing/2014/main" id="{A63EA359-5818-9AD2-3A95-3F3B326A73DB}"/>
                </a:ext>
              </a:extLst>
            </p:cNvPr>
            <p:cNvSpPr txBox="1"/>
            <p:nvPr userDrawn="1"/>
          </p:nvSpPr>
          <p:spPr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87/140/123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0" name="Овал 29">
              <a:extLst>
                <a:ext uri="{FF2B5EF4-FFF2-40B4-BE49-F238E27FC236}">
                  <a16:creationId xmlns="" xmlns:a16="http://schemas.microsoft.com/office/drawing/2014/main" id="{987E4497-3285-226B-A9CB-095FC71D6EB1}"/>
                </a:ext>
              </a:extLst>
            </p:cNvPr>
            <p:cNvSpPr/>
            <p:nvPr userDrawn="1"/>
          </p:nvSpPr>
          <p:spPr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>
              <a:extLst>
                <a:ext uri="{FF2B5EF4-FFF2-40B4-BE49-F238E27FC236}">
                  <a16:creationId xmlns="" xmlns:a16="http://schemas.microsoft.com/office/drawing/2014/main" id="{D2A33997-BBC5-B959-C225-55AD9E972A76}"/>
                </a:ext>
              </a:extLst>
            </p:cNvPr>
            <p:cNvSpPr txBox="1"/>
            <p:nvPr userDrawn="1"/>
          </p:nvSpPr>
          <p:spPr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70/170/152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2" name="Овал 31">
              <a:extLst>
                <a:ext uri="{FF2B5EF4-FFF2-40B4-BE49-F238E27FC236}">
                  <a16:creationId xmlns="" xmlns:a16="http://schemas.microsoft.com/office/drawing/2014/main" id="{7AA4570F-E461-A646-507B-534F4F40FACD}"/>
                </a:ext>
              </a:extLst>
            </p:cNvPr>
            <p:cNvSpPr/>
            <p:nvPr userDrawn="1"/>
          </p:nvSpPr>
          <p:spPr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EFFEF905-4E08-3299-7E3D-D1DC0F4AB30F}"/>
                </a:ext>
              </a:extLst>
            </p:cNvPr>
            <p:cNvSpPr txBox="1"/>
            <p:nvPr userDrawn="1"/>
          </p:nvSpPr>
          <p:spPr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161/220/188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="" xmlns:a16="http://schemas.microsoft.com/office/drawing/2014/main" id="{CCC02871-7CD2-47A2-B947-94D01554BDBE}"/>
              </a:ext>
            </a:extLst>
          </p:cNvPr>
          <p:cNvSpPr txBox="1"/>
          <p:nvPr userDrawn="1"/>
        </p:nvSpPr>
        <p:spPr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Дополнительная расширенная палитра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="" xmlns:a16="http://schemas.microsoft.com/office/drawing/2014/main" id="{99230FA9-4A67-A350-603C-B6AD5BF787B0}"/>
              </a:ext>
            </a:extLst>
          </p:cNvPr>
          <p:cNvGrpSpPr/>
          <p:nvPr userDrawn="1"/>
        </p:nvGrpSpPr>
        <p:grpSpPr>
          <a:xfrm>
            <a:off x="12383596" y="3963908"/>
            <a:ext cx="3626739" cy="992609"/>
            <a:chOff x="12383596" y="3963908"/>
            <a:chExt cx="3626739" cy="992609"/>
          </a:xfrm>
        </p:grpSpPr>
        <p:sp>
          <p:nvSpPr>
            <p:cNvPr id="36" name="Овал 35">
              <a:extLst>
                <a:ext uri="{FF2B5EF4-FFF2-40B4-BE49-F238E27FC236}">
                  <a16:creationId xmlns="" xmlns:a16="http://schemas.microsoft.com/office/drawing/2014/main" id="{788F0FFC-CE35-A75B-981C-E3BDD328178E}"/>
                </a:ext>
              </a:extLst>
            </p:cNvPr>
            <p:cNvSpPr/>
            <p:nvPr userDrawn="1"/>
          </p:nvSpPr>
          <p:spPr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TextBox 36">
              <a:extLst>
                <a:ext uri="{FF2B5EF4-FFF2-40B4-BE49-F238E27FC236}">
                  <a16:creationId xmlns="" xmlns:a16="http://schemas.microsoft.com/office/drawing/2014/main" id="{E0D4C50E-E2A6-954D-82A6-CF39E7A96CC6}"/>
                </a:ext>
              </a:extLst>
            </p:cNvPr>
            <p:cNvSpPr txBox="1"/>
            <p:nvPr userDrawn="1"/>
          </p:nvSpPr>
          <p:spPr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156/54/103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8" name="Овал 37">
              <a:extLst>
                <a:ext uri="{FF2B5EF4-FFF2-40B4-BE49-F238E27FC236}">
                  <a16:creationId xmlns="" xmlns:a16="http://schemas.microsoft.com/office/drawing/2014/main" id="{A265F6B2-D1FC-78DD-B1E7-0D8F2DE25D98}"/>
                </a:ext>
              </a:extLst>
            </p:cNvPr>
            <p:cNvSpPr/>
            <p:nvPr userDrawn="1"/>
          </p:nvSpPr>
          <p:spPr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38">
              <a:extLst>
                <a:ext uri="{FF2B5EF4-FFF2-40B4-BE49-F238E27FC236}">
                  <a16:creationId xmlns="" xmlns:a16="http://schemas.microsoft.com/office/drawing/2014/main" id="{4022AA87-8D54-7F5C-1A33-5DD61983877C}"/>
                </a:ext>
              </a:extLst>
            </p:cNvPr>
            <p:cNvSpPr txBox="1"/>
            <p:nvPr userDrawn="1"/>
          </p:nvSpPr>
          <p:spPr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172/98/120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0" name="Овал 39">
              <a:extLst>
                <a:ext uri="{FF2B5EF4-FFF2-40B4-BE49-F238E27FC236}">
                  <a16:creationId xmlns="" xmlns:a16="http://schemas.microsoft.com/office/drawing/2014/main" id="{DACBA6F4-3887-DA95-AB8A-8BAF910CA869}"/>
                </a:ext>
              </a:extLst>
            </p:cNvPr>
            <p:cNvSpPr/>
            <p:nvPr userDrawn="1"/>
          </p:nvSpPr>
          <p:spPr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TextBox 40">
              <a:extLst>
                <a:ext uri="{FF2B5EF4-FFF2-40B4-BE49-F238E27FC236}">
                  <a16:creationId xmlns="" xmlns:a16="http://schemas.microsoft.com/office/drawing/2014/main" id="{0282F4A3-19DB-8B0D-E18C-1FD14C98B423}"/>
                </a:ext>
              </a:extLst>
            </p:cNvPr>
            <p:cNvSpPr txBox="1"/>
            <p:nvPr userDrawn="1"/>
          </p:nvSpPr>
          <p:spPr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208/139/164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2" name="Овал 41">
              <a:extLst>
                <a:ext uri="{FF2B5EF4-FFF2-40B4-BE49-F238E27FC236}">
                  <a16:creationId xmlns="" xmlns:a16="http://schemas.microsoft.com/office/drawing/2014/main" id="{C237519B-D07C-BC87-972F-1A89955C120B}"/>
                </a:ext>
              </a:extLst>
            </p:cNvPr>
            <p:cNvSpPr/>
            <p:nvPr userDrawn="1"/>
          </p:nvSpPr>
          <p:spPr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TextBox 42">
              <a:extLst>
                <a:ext uri="{FF2B5EF4-FFF2-40B4-BE49-F238E27FC236}">
                  <a16:creationId xmlns="" xmlns:a16="http://schemas.microsoft.com/office/drawing/2014/main" id="{811E9494-A80E-4954-A36D-BDA89B218DBA}"/>
                </a:ext>
              </a:extLst>
            </p:cNvPr>
            <p:cNvSpPr txBox="1"/>
            <p:nvPr userDrawn="1"/>
          </p:nvSpPr>
          <p:spPr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222/204/8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4" name="Овал 43">
              <a:extLst>
                <a:ext uri="{FF2B5EF4-FFF2-40B4-BE49-F238E27FC236}">
                  <a16:creationId xmlns="" xmlns:a16="http://schemas.microsoft.com/office/drawing/2014/main" id="{944F1FA7-F55F-227C-78D1-9C5C52FEDECE}"/>
                </a:ext>
              </a:extLst>
            </p:cNvPr>
            <p:cNvSpPr/>
            <p:nvPr userDrawn="1"/>
          </p:nvSpPr>
          <p:spPr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TextBox 44">
              <a:extLst>
                <a:ext uri="{FF2B5EF4-FFF2-40B4-BE49-F238E27FC236}">
                  <a16:creationId xmlns="" xmlns:a16="http://schemas.microsoft.com/office/drawing/2014/main" id="{12EF55B4-2C5E-6C24-782E-2B006424C96E}"/>
                </a:ext>
              </a:extLst>
            </p:cNvPr>
            <p:cNvSpPr txBox="1"/>
            <p:nvPr userDrawn="1"/>
          </p:nvSpPr>
          <p:spPr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208/222/84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6" name="Овал 45">
              <a:extLst>
                <a:ext uri="{FF2B5EF4-FFF2-40B4-BE49-F238E27FC236}">
                  <a16:creationId xmlns="" xmlns:a16="http://schemas.microsoft.com/office/drawing/2014/main" id="{06495D6F-5519-CB4B-DAA7-8D8AF233AD0F}"/>
                </a:ext>
              </a:extLst>
            </p:cNvPr>
            <p:cNvSpPr/>
            <p:nvPr userDrawn="1"/>
          </p:nvSpPr>
          <p:spPr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>
              <a:extLst>
                <a:ext uri="{FF2B5EF4-FFF2-40B4-BE49-F238E27FC236}">
                  <a16:creationId xmlns="" xmlns:a16="http://schemas.microsoft.com/office/drawing/2014/main" id="{E651F3BD-04B9-51DD-253C-75CA793616BE}"/>
                </a:ext>
              </a:extLst>
            </p:cNvPr>
            <p:cNvSpPr txBox="1"/>
            <p:nvPr userDrawn="1"/>
          </p:nvSpPr>
          <p:spPr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230/237/133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8" name="Овал 47">
              <a:extLst>
                <a:ext uri="{FF2B5EF4-FFF2-40B4-BE49-F238E27FC236}">
                  <a16:creationId xmlns="" xmlns:a16="http://schemas.microsoft.com/office/drawing/2014/main" id="{FAA3288E-53EF-77DE-CE52-35751107D07D}"/>
                </a:ext>
              </a:extLst>
            </p:cNvPr>
            <p:cNvSpPr/>
            <p:nvPr userDrawn="1"/>
          </p:nvSpPr>
          <p:spPr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>
              <a:extLst>
                <a:ext uri="{FF2B5EF4-FFF2-40B4-BE49-F238E27FC236}">
                  <a16:creationId xmlns="" xmlns:a16="http://schemas.microsoft.com/office/drawing/2014/main" id="{9746BD2D-D928-40F3-4222-6C2A7AD7631F}"/>
                </a:ext>
              </a:extLst>
            </p:cNvPr>
            <p:cNvSpPr txBox="1"/>
            <p:nvPr userDrawn="1"/>
          </p:nvSpPr>
          <p:spPr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96/55/158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0" name="Овал 49">
              <a:extLst>
                <a:ext uri="{FF2B5EF4-FFF2-40B4-BE49-F238E27FC236}">
                  <a16:creationId xmlns="" xmlns:a16="http://schemas.microsoft.com/office/drawing/2014/main" id="{86C93773-B78E-98DB-D896-2F28516BD76B}"/>
                </a:ext>
              </a:extLst>
            </p:cNvPr>
            <p:cNvSpPr/>
            <p:nvPr userDrawn="1"/>
          </p:nvSpPr>
          <p:spPr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TextBox 50">
              <a:extLst>
                <a:ext uri="{FF2B5EF4-FFF2-40B4-BE49-F238E27FC236}">
                  <a16:creationId xmlns="" xmlns:a16="http://schemas.microsoft.com/office/drawing/2014/main" id="{ABA926DA-0215-245D-07FA-FE7A3BE82D30}"/>
                </a:ext>
              </a:extLst>
            </p:cNvPr>
            <p:cNvSpPr txBox="1"/>
            <p:nvPr userDrawn="1"/>
          </p:nvSpPr>
          <p:spPr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137/108/196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2" name="Овал 51">
              <a:extLst>
                <a:ext uri="{FF2B5EF4-FFF2-40B4-BE49-F238E27FC236}">
                  <a16:creationId xmlns="" xmlns:a16="http://schemas.microsoft.com/office/drawing/2014/main" id="{29DE9CA8-76E8-70D6-AA7D-573FB8F95AF3}"/>
                </a:ext>
              </a:extLst>
            </p:cNvPr>
            <p:cNvSpPr/>
            <p:nvPr userDrawn="1"/>
          </p:nvSpPr>
          <p:spPr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52">
              <a:extLst>
                <a:ext uri="{FF2B5EF4-FFF2-40B4-BE49-F238E27FC236}">
                  <a16:creationId xmlns="" xmlns:a16="http://schemas.microsoft.com/office/drawing/2014/main" id="{F8BC91A8-6BD6-BE1E-775B-5E63506D3347}"/>
                </a:ext>
              </a:extLst>
            </p:cNvPr>
            <p:cNvSpPr txBox="1"/>
            <p:nvPr userDrawn="1"/>
          </p:nvSpPr>
          <p:spPr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184/158/255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4" name="Овал 53">
              <a:extLst>
                <a:ext uri="{FF2B5EF4-FFF2-40B4-BE49-F238E27FC236}">
                  <a16:creationId xmlns="" xmlns:a16="http://schemas.microsoft.com/office/drawing/2014/main" id="{3EAE96AF-866C-46F1-B7EF-30478D6DAA2E}"/>
                </a:ext>
              </a:extLst>
            </p:cNvPr>
            <p:cNvSpPr/>
            <p:nvPr userDrawn="1"/>
          </p:nvSpPr>
          <p:spPr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TextBox 54">
              <a:extLst>
                <a:ext uri="{FF2B5EF4-FFF2-40B4-BE49-F238E27FC236}">
                  <a16:creationId xmlns="" xmlns:a16="http://schemas.microsoft.com/office/drawing/2014/main" id="{21742CC0-68FE-5D07-4783-08B0550308DF}"/>
                </a:ext>
              </a:extLst>
            </p:cNvPr>
            <p:cNvSpPr txBox="1"/>
            <p:nvPr userDrawn="1"/>
          </p:nvSpPr>
          <p:spPr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153/28/28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6" name="Овал 55">
              <a:extLst>
                <a:ext uri="{FF2B5EF4-FFF2-40B4-BE49-F238E27FC236}">
                  <a16:creationId xmlns="" xmlns:a16="http://schemas.microsoft.com/office/drawing/2014/main" id="{78DD1DB4-491D-7502-07B6-C07E51F8F0E0}"/>
                </a:ext>
              </a:extLst>
            </p:cNvPr>
            <p:cNvSpPr/>
            <p:nvPr userDrawn="1"/>
          </p:nvSpPr>
          <p:spPr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TextBox 56">
              <a:extLst>
                <a:ext uri="{FF2B5EF4-FFF2-40B4-BE49-F238E27FC236}">
                  <a16:creationId xmlns="" xmlns:a16="http://schemas.microsoft.com/office/drawing/2014/main" id="{C1B5483C-91CE-35B9-CE51-67B0F05E0FF8}"/>
                </a:ext>
              </a:extLst>
            </p:cNvPr>
            <p:cNvSpPr txBox="1"/>
            <p:nvPr userDrawn="1"/>
          </p:nvSpPr>
          <p:spPr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222/49/49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8" name="Овал 57">
              <a:extLst>
                <a:ext uri="{FF2B5EF4-FFF2-40B4-BE49-F238E27FC236}">
                  <a16:creationId xmlns="" xmlns:a16="http://schemas.microsoft.com/office/drawing/2014/main" id="{E0E05D0B-3E7D-CA49-4262-6B9580E2B659}"/>
                </a:ext>
              </a:extLst>
            </p:cNvPr>
            <p:cNvSpPr/>
            <p:nvPr userDrawn="1"/>
          </p:nvSpPr>
          <p:spPr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TextBox 58">
              <a:extLst>
                <a:ext uri="{FF2B5EF4-FFF2-40B4-BE49-F238E27FC236}">
                  <a16:creationId xmlns="" xmlns:a16="http://schemas.microsoft.com/office/drawing/2014/main" id="{A29B982F-9927-5A49-FEDA-21D66F474C6B}"/>
                </a:ext>
              </a:extLst>
            </p:cNvPr>
            <p:cNvSpPr txBox="1"/>
            <p:nvPr userDrawn="1"/>
          </p:nvSpPr>
          <p:spPr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230/176/168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E0D7E1B3-A35C-2C33-23A3-7D90FC478153}"/>
              </a:ext>
            </a:extLst>
          </p:cNvPr>
          <p:cNvSpPr txBox="1"/>
          <p:nvPr userDrawn="1"/>
        </p:nvSpPr>
        <p:spPr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err="1">
                <a:solidFill>
                  <a:srgbClr val="282A2E"/>
                </a:solidFill>
              </a:rPr>
              <a:t>Разбеленная</a:t>
            </a:r>
            <a:r>
              <a:rPr lang="ru-RU" sz="1000" b="1" dirty="0">
                <a:solidFill>
                  <a:srgbClr val="282A2E"/>
                </a:solidFill>
              </a:rPr>
              <a:t> палитра</a:t>
            </a:r>
          </a:p>
        </p:txBody>
      </p:sp>
      <p:grpSp>
        <p:nvGrpSpPr>
          <p:cNvPr id="61" name="Группа 60">
            <a:extLst>
              <a:ext uri="{FF2B5EF4-FFF2-40B4-BE49-F238E27FC236}">
                <a16:creationId xmlns="" xmlns:a16="http://schemas.microsoft.com/office/drawing/2014/main" id="{FCB03B80-DC1E-C3EE-C2EE-13F6336537A7}"/>
              </a:ext>
            </a:extLst>
          </p:cNvPr>
          <p:cNvGrpSpPr/>
          <p:nvPr userDrawn="1"/>
        </p:nvGrpSpPr>
        <p:grpSpPr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2" name="Овал 61">
              <a:extLst>
                <a:ext uri="{FF2B5EF4-FFF2-40B4-BE49-F238E27FC236}">
                  <a16:creationId xmlns="" xmlns:a16="http://schemas.microsoft.com/office/drawing/2014/main" id="{8966E6AE-2247-899D-2E9D-F098A812CC04}"/>
                </a:ext>
              </a:extLst>
            </p:cNvPr>
            <p:cNvSpPr/>
            <p:nvPr userDrawn="1"/>
          </p:nvSpPr>
          <p:spPr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TextBox 62">
              <a:extLst>
                <a:ext uri="{FF2B5EF4-FFF2-40B4-BE49-F238E27FC236}">
                  <a16:creationId xmlns="" xmlns:a16="http://schemas.microsoft.com/office/drawing/2014/main" id="{811EA250-05AC-48AF-AC7B-1F4CF56D6E59}"/>
                </a:ext>
              </a:extLst>
            </p:cNvPr>
            <p:cNvSpPr txBox="1"/>
            <p:nvPr userDrawn="1"/>
          </p:nvSpPr>
          <p:spPr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217/216/235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4" name="Овал 63">
              <a:extLst>
                <a:ext uri="{FF2B5EF4-FFF2-40B4-BE49-F238E27FC236}">
                  <a16:creationId xmlns="" xmlns:a16="http://schemas.microsoft.com/office/drawing/2014/main" id="{A30CB4E3-0149-876F-9A4A-D545BF8AE086}"/>
                </a:ext>
              </a:extLst>
            </p:cNvPr>
            <p:cNvSpPr/>
            <p:nvPr userDrawn="1"/>
          </p:nvSpPr>
          <p:spPr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56456126-A1CC-4E80-AAC2-DA93ECFF7161}"/>
                </a:ext>
              </a:extLst>
            </p:cNvPr>
            <p:cNvSpPr txBox="1"/>
            <p:nvPr userDrawn="1"/>
          </p:nvSpPr>
          <p:spPr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6" name="Овал 65">
              <a:extLst>
                <a:ext uri="{FF2B5EF4-FFF2-40B4-BE49-F238E27FC236}">
                  <a16:creationId xmlns="" xmlns:a16="http://schemas.microsoft.com/office/drawing/2014/main" id="{9FB9E9E3-59D1-FB61-91EB-8FC1936617E5}"/>
                </a:ext>
              </a:extLst>
            </p:cNvPr>
            <p:cNvSpPr/>
            <p:nvPr userDrawn="1"/>
          </p:nvSpPr>
          <p:spPr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FA8C71BB-29AA-70DE-0367-A1F11E0153D8}"/>
                </a:ext>
              </a:extLst>
            </p:cNvPr>
            <p:cNvSpPr txBox="1"/>
            <p:nvPr userDrawn="1"/>
          </p:nvSpPr>
          <p:spPr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235/235/235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8" name="Овал 67">
              <a:extLst>
                <a:ext uri="{FF2B5EF4-FFF2-40B4-BE49-F238E27FC236}">
                  <a16:creationId xmlns="" xmlns:a16="http://schemas.microsoft.com/office/drawing/2014/main" id="{C7498587-15CE-7D27-2915-3ECCF4376874}"/>
                </a:ext>
              </a:extLst>
            </p:cNvPr>
            <p:cNvSpPr/>
            <p:nvPr userDrawn="1"/>
          </p:nvSpPr>
          <p:spPr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TextBox 68">
              <a:extLst>
                <a:ext uri="{FF2B5EF4-FFF2-40B4-BE49-F238E27FC236}">
                  <a16:creationId xmlns="" xmlns:a16="http://schemas.microsoft.com/office/drawing/2014/main" id="{31755FCD-6A51-CF6B-190E-BF9CFAFE6E15}"/>
                </a:ext>
              </a:extLst>
            </p:cNvPr>
            <p:cNvSpPr txBox="1"/>
            <p:nvPr userDrawn="1"/>
          </p:nvSpPr>
          <p:spPr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252/223/215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0" name="Овал 69">
              <a:extLst>
                <a:ext uri="{FF2B5EF4-FFF2-40B4-BE49-F238E27FC236}">
                  <a16:creationId xmlns="" xmlns:a16="http://schemas.microsoft.com/office/drawing/2014/main" id="{BB7032D1-EFCB-0C41-6126-EF5E014FAFBB}"/>
                </a:ext>
              </a:extLst>
            </p:cNvPr>
            <p:cNvSpPr/>
            <p:nvPr userDrawn="1"/>
          </p:nvSpPr>
          <p:spPr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TextBox 70">
              <a:extLst>
                <a:ext uri="{FF2B5EF4-FFF2-40B4-BE49-F238E27FC236}">
                  <a16:creationId xmlns="" xmlns:a16="http://schemas.microsoft.com/office/drawing/2014/main" id="{64E779D4-4C89-C9F6-1D39-D74D4C1DDD95}"/>
                </a:ext>
              </a:extLst>
            </p:cNvPr>
            <p:cNvSpPr txBox="1"/>
            <p:nvPr userDrawn="1"/>
          </p:nvSpPr>
          <p:spPr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211/245/226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="" xmlns:a16="http://schemas.microsoft.com/office/drawing/2014/main" id="{2809D862-4566-06DC-44D5-CCFFFB32BB1E}"/>
              </a:ext>
            </a:extLst>
          </p:cNvPr>
          <p:cNvSpPr txBox="1"/>
          <p:nvPr userDrawn="1"/>
        </p:nvSpPr>
        <p:spPr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Палитра для картограмм</a:t>
            </a:r>
          </a:p>
        </p:txBody>
      </p:sp>
      <p:grpSp>
        <p:nvGrpSpPr>
          <p:cNvPr id="73" name="Группа 72">
            <a:extLst>
              <a:ext uri="{FF2B5EF4-FFF2-40B4-BE49-F238E27FC236}">
                <a16:creationId xmlns="" xmlns:a16="http://schemas.microsoft.com/office/drawing/2014/main" id="{D30CA939-6AE4-F904-D8CD-D44F5FA624FE}"/>
              </a:ext>
            </a:extLst>
          </p:cNvPr>
          <p:cNvGrpSpPr/>
          <p:nvPr userDrawn="1"/>
        </p:nvGrpSpPr>
        <p:grpSpPr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4" name="Овал 73">
              <a:extLst>
                <a:ext uri="{FF2B5EF4-FFF2-40B4-BE49-F238E27FC236}">
                  <a16:creationId xmlns="" xmlns:a16="http://schemas.microsoft.com/office/drawing/2014/main" id="{0EEFCF38-75D6-F55D-1F46-4E618A32C81B}"/>
                </a:ext>
              </a:extLst>
            </p:cNvPr>
            <p:cNvSpPr/>
            <p:nvPr userDrawn="1"/>
          </p:nvSpPr>
          <p:spPr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TextBox 74">
              <a:extLst>
                <a:ext uri="{FF2B5EF4-FFF2-40B4-BE49-F238E27FC236}">
                  <a16:creationId xmlns="" xmlns:a16="http://schemas.microsoft.com/office/drawing/2014/main" id="{270A0A37-BD58-D8A3-5677-902497CD729A}"/>
                </a:ext>
              </a:extLst>
            </p:cNvPr>
            <p:cNvSpPr txBox="1"/>
            <p:nvPr userDrawn="1"/>
          </p:nvSpPr>
          <p:spPr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54/49/148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6" name="Овал 75">
              <a:extLst>
                <a:ext uri="{FF2B5EF4-FFF2-40B4-BE49-F238E27FC236}">
                  <a16:creationId xmlns="" xmlns:a16="http://schemas.microsoft.com/office/drawing/2014/main" id="{D468A3EF-2A77-2BEB-960A-425754A32E2C}"/>
                </a:ext>
              </a:extLst>
            </p:cNvPr>
            <p:cNvSpPr/>
            <p:nvPr userDrawn="1"/>
          </p:nvSpPr>
          <p:spPr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TextBox 76">
              <a:extLst>
                <a:ext uri="{FF2B5EF4-FFF2-40B4-BE49-F238E27FC236}">
                  <a16:creationId xmlns="" xmlns:a16="http://schemas.microsoft.com/office/drawing/2014/main" id="{3DCBFD44-CD52-9285-D378-E3C4B3BEDAAF}"/>
                </a:ext>
              </a:extLst>
            </p:cNvPr>
            <p:cNvSpPr txBox="1"/>
            <p:nvPr userDrawn="1"/>
          </p:nvSpPr>
          <p:spPr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</a:t>
              </a:r>
              <a:r>
                <a:rPr lang="en-US" sz="700" dirty="0">
                  <a:solidFill>
                    <a:srgbClr val="282A2E"/>
                  </a:solidFill>
                </a:rPr>
                <a:t>1</a:t>
              </a:r>
              <a:r>
                <a:rPr lang="ru-RU" sz="700" dirty="0">
                  <a:solidFill>
                    <a:srgbClr val="282A2E"/>
                  </a:solidFill>
                </a:rPr>
                <a:t>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8" name="Овал 77">
              <a:extLst>
                <a:ext uri="{FF2B5EF4-FFF2-40B4-BE49-F238E27FC236}">
                  <a16:creationId xmlns="" xmlns:a16="http://schemas.microsoft.com/office/drawing/2014/main" id="{3A7D6173-4FC3-1649-3606-37CBD69AF650}"/>
                </a:ext>
              </a:extLst>
            </p:cNvPr>
            <p:cNvSpPr/>
            <p:nvPr userDrawn="1"/>
          </p:nvSpPr>
          <p:spPr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TextBox 78">
              <a:extLst>
                <a:ext uri="{FF2B5EF4-FFF2-40B4-BE49-F238E27FC236}">
                  <a16:creationId xmlns="" xmlns:a16="http://schemas.microsoft.com/office/drawing/2014/main" id="{E592D4B2-43CA-860F-719A-EBCA69AC7107}"/>
                </a:ext>
              </a:extLst>
            </p:cNvPr>
            <p:cNvSpPr txBox="1"/>
            <p:nvPr userDrawn="1"/>
          </p:nvSpPr>
          <p:spPr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0" name="Овал 79">
              <a:extLst>
                <a:ext uri="{FF2B5EF4-FFF2-40B4-BE49-F238E27FC236}">
                  <a16:creationId xmlns="" xmlns:a16="http://schemas.microsoft.com/office/drawing/2014/main" id="{B84B5470-EA64-F073-28F5-4AFA912E428B}"/>
                </a:ext>
              </a:extLst>
            </p:cNvPr>
            <p:cNvSpPr/>
            <p:nvPr userDrawn="1"/>
          </p:nvSpPr>
          <p:spPr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TextBox 80">
              <a:extLst>
                <a:ext uri="{FF2B5EF4-FFF2-40B4-BE49-F238E27FC236}">
                  <a16:creationId xmlns="" xmlns:a16="http://schemas.microsoft.com/office/drawing/2014/main" id="{E8213603-2CE9-383E-1FC1-0F57F9A0B385}"/>
                </a:ext>
              </a:extLst>
            </p:cNvPr>
            <p:cNvSpPr txBox="1"/>
            <p:nvPr userDrawn="1"/>
          </p:nvSpPr>
          <p:spPr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169/211/253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2" name="Овал 81">
              <a:extLst>
                <a:ext uri="{FF2B5EF4-FFF2-40B4-BE49-F238E27FC236}">
                  <a16:creationId xmlns="" xmlns:a16="http://schemas.microsoft.com/office/drawing/2014/main" id="{1A2717A3-135A-A1F5-14C9-8669E026055B}"/>
                </a:ext>
              </a:extLst>
            </p:cNvPr>
            <p:cNvSpPr/>
            <p:nvPr userDrawn="1"/>
          </p:nvSpPr>
          <p:spPr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TextBox 82">
              <a:extLst>
                <a:ext uri="{FF2B5EF4-FFF2-40B4-BE49-F238E27FC236}">
                  <a16:creationId xmlns="" xmlns:a16="http://schemas.microsoft.com/office/drawing/2014/main" id="{CA1A25D4-C8E2-5D04-4F6C-4AE6BF7B4100}"/>
                </a:ext>
              </a:extLst>
            </p:cNvPr>
            <p:cNvSpPr txBox="1"/>
            <p:nvPr userDrawn="1"/>
          </p:nvSpPr>
          <p:spPr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4" name="Овал 83">
              <a:extLst>
                <a:ext uri="{FF2B5EF4-FFF2-40B4-BE49-F238E27FC236}">
                  <a16:creationId xmlns="" xmlns:a16="http://schemas.microsoft.com/office/drawing/2014/main" id="{C55E78DA-E092-A5C0-CA78-CB869ADDA80B}"/>
                </a:ext>
              </a:extLst>
            </p:cNvPr>
            <p:cNvSpPr/>
            <p:nvPr userDrawn="1"/>
          </p:nvSpPr>
          <p:spPr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5" name="TextBox 84">
              <a:extLst>
                <a:ext uri="{FF2B5EF4-FFF2-40B4-BE49-F238E27FC236}">
                  <a16:creationId xmlns="" xmlns:a16="http://schemas.microsoft.com/office/drawing/2014/main" id="{FE026BA0-AB30-6913-FDB4-E8C3A62142C4}"/>
                </a:ext>
              </a:extLst>
            </p:cNvPr>
            <p:cNvSpPr txBox="1"/>
            <p:nvPr userDrawn="1"/>
          </p:nvSpPr>
          <p:spPr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pic>
        <p:nvPicPr>
          <p:cNvPr id="111" name="Рисунок 110">
            <a:extLst>
              <a:ext uri="{FF2B5EF4-FFF2-40B4-BE49-F238E27FC236}">
                <a16:creationId xmlns="" xmlns:a16="http://schemas.microsoft.com/office/drawing/2014/main" id="{1EEA52E3-7A2F-C9B0-AA57-E29E016837CF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6400" y="337233"/>
            <a:ext cx="2607733" cy="45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983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6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778C392E-0650-3E49-B662-297B64F08AAB}"/>
              </a:ext>
            </a:extLst>
          </p:cNvPr>
          <p:cNvSpPr/>
          <p:nvPr userDrawn="1"/>
        </p:nvSpPr>
        <p:spPr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87BB93A-015E-D7D4-7253-918D673A9B8E}"/>
              </a:ext>
            </a:extLst>
          </p:cNvPr>
          <p:cNvSpPr txBox="1"/>
          <p:nvPr userDrawn="1"/>
        </p:nvSpPr>
        <p:spPr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Основная палитра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03BB2D9A-F664-FFF4-A0F6-B19159EC9EEE}"/>
              </a:ext>
            </a:extLst>
          </p:cNvPr>
          <p:cNvGrpSpPr/>
          <p:nvPr userDrawn="1"/>
        </p:nvGrpSpPr>
        <p:grpSpPr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>
              <a:extLst>
                <a:ext uri="{FF2B5EF4-FFF2-40B4-BE49-F238E27FC236}">
                  <a16:creationId xmlns="" xmlns:a16="http://schemas.microsoft.com/office/drawing/2014/main" id="{3B3D696D-1D0A-BB5F-B162-A7A732569666}"/>
                </a:ext>
              </a:extLst>
            </p:cNvPr>
            <p:cNvSpPr/>
            <p:nvPr userDrawn="1"/>
          </p:nvSpPr>
          <p:spPr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4BC3E7D7-E43F-C9DE-70A0-837694E19BD9}"/>
                </a:ext>
              </a:extLst>
            </p:cNvPr>
            <p:cNvSpPr txBox="1"/>
            <p:nvPr userDrawn="1"/>
          </p:nvSpPr>
          <p:spPr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282A2E"/>
                  </a:solidFill>
                </a:rPr>
                <a:t>54</a:t>
              </a:r>
              <a:r>
                <a:rPr lang="ru-RU" sz="700" dirty="0">
                  <a:solidFill>
                    <a:srgbClr val="282A2E"/>
                  </a:solidFill>
                </a:rPr>
                <a:t>/</a:t>
              </a:r>
              <a:r>
                <a:rPr lang="en-US" sz="700" dirty="0">
                  <a:solidFill>
                    <a:srgbClr val="282A2E"/>
                  </a:solidFill>
                </a:rPr>
                <a:t>4</a:t>
              </a:r>
              <a:r>
                <a:rPr lang="ru-RU" sz="700" dirty="0">
                  <a:solidFill>
                    <a:srgbClr val="282A2E"/>
                  </a:solidFill>
                </a:rPr>
                <a:t>9/</a:t>
              </a:r>
              <a:r>
                <a:rPr lang="en-US" sz="700" dirty="0">
                  <a:solidFill>
                    <a:srgbClr val="282A2E"/>
                  </a:solidFill>
                </a:rPr>
                <a:t>148</a:t>
              </a:r>
            </a:p>
          </p:txBody>
        </p:sp>
        <p:sp>
          <p:nvSpPr>
            <p:cNvPr id="7" name="Овал 6">
              <a:extLst>
                <a:ext uri="{FF2B5EF4-FFF2-40B4-BE49-F238E27FC236}">
                  <a16:creationId xmlns="" xmlns:a16="http://schemas.microsoft.com/office/drawing/2014/main" id="{4919E742-2F27-14B1-C72F-CFBA6505D94D}"/>
                </a:ext>
              </a:extLst>
            </p:cNvPr>
            <p:cNvSpPr/>
            <p:nvPr userDrawn="1"/>
          </p:nvSpPr>
          <p:spPr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430DBBC1-F244-061C-AB52-AE1E02AD82E9}"/>
                </a:ext>
              </a:extLst>
            </p:cNvPr>
            <p:cNvSpPr txBox="1"/>
            <p:nvPr userDrawn="1"/>
          </p:nvSpPr>
          <p:spPr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9" name="Овал 8">
              <a:extLst>
                <a:ext uri="{FF2B5EF4-FFF2-40B4-BE49-F238E27FC236}">
                  <a16:creationId xmlns="" xmlns:a16="http://schemas.microsoft.com/office/drawing/2014/main" id="{8ABDB30A-ACD6-8072-1CB6-329DBDD2F56F}"/>
                </a:ext>
              </a:extLst>
            </p:cNvPr>
            <p:cNvSpPr/>
            <p:nvPr userDrawn="1"/>
          </p:nvSpPr>
          <p:spPr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8F3B8F62-D6FF-F65D-268E-547A6FEE41A6}"/>
                </a:ext>
              </a:extLst>
            </p:cNvPr>
            <p:cNvSpPr txBox="1"/>
            <p:nvPr userDrawn="1"/>
          </p:nvSpPr>
          <p:spPr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40/42/46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1" name="Овал 10">
              <a:extLst>
                <a:ext uri="{FF2B5EF4-FFF2-40B4-BE49-F238E27FC236}">
                  <a16:creationId xmlns="" xmlns:a16="http://schemas.microsoft.com/office/drawing/2014/main" id="{8D377FDD-6B9A-89B0-E345-D81F1F478501}"/>
                </a:ext>
              </a:extLst>
            </p:cNvPr>
            <p:cNvSpPr/>
            <p:nvPr userDrawn="1"/>
          </p:nvSpPr>
          <p:spPr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EA20CC44-78D7-54E1-C2DE-F358682D92AE}"/>
                </a:ext>
              </a:extLst>
            </p:cNvPr>
            <p:cNvSpPr txBox="1"/>
            <p:nvPr userDrawn="1"/>
          </p:nvSpPr>
          <p:spPr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255/255/255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A0C2536-FE9A-1BB0-94AE-591381B38F3A}"/>
              </a:ext>
            </a:extLst>
          </p:cNvPr>
          <p:cNvSpPr txBox="1"/>
          <p:nvPr userDrawn="1"/>
        </p:nvSpPr>
        <p:spPr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Расширенная палитра</a:t>
            </a:r>
          </a:p>
        </p:txBody>
      </p:sp>
      <p:grpSp>
        <p:nvGrpSpPr>
          <p:cNvPr id="14" name="Группа 13">
            <a:extLst>
              <a:ext uri="{FF2B5EF4-FFF2-40B4-BE49-F238E27FC236}">
                <a16:creationId xmlns="" xmlns:a16="http://schemas.microsoft.com/office/drawing/2014/main" id="{E9572509-ABCA-0BE7-285B-31C3B5E3C1E7}"/>
              </a:ext>
            </a:extLst>
          </p:cNvPr>
          <p:cNvGrpSpPr/>
          <p:nvPr userDrawn="1"/>
        </p:nvGrpSpPr>
        <p:grpSpPr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5" name="Овал 14">
              <a:extLst>
                <a:ext uri="{FF2B5EF4-FFF2-40B4-BE49-F238E27FC236}">
                  <a16:creationId xmlns="" xmlns:a16="http://schemas.microsoft.com/office/drawing/2014/main" id="{A382322E-E23D-ECF6-23C5-90CA978C4074}"/>
                </a:ext>
              </a:extLst>
            </p:cNvPr>
            <p:cNvSpPr/>
            <p:nvPr userDrawn="1"/>
          </p:nvSpPr>
          <p:spPr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>
              <a:extLst>
                <a:ext uri="{FF2B5EF4-FFF2-40B4-BE49-F238E27FC236}">
                  <a16:creationId xmlns="" xmlns:a16="http://schemas.microsoft.com/office/drawing/2014/main" id="{1E2DA02F-57E1-F7A3-1173-DC07DC331A51}"/>
                </a:ext>
              </a:extLst>
            </p:cNvPr>
            <p:cNvSpPr txBox="1"/>
            <p:nvPr userDrawn="1"/>
          </p:nvSpPr>
          <p:spPr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52/111/194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7" name="Овал 16">
              <a:extLst>
                <a:ext uri="{FF2B5EF4-FFF2-40B4-BE49-F238E27FC236}">
                  <a16:creationId xmlns="" xmlns:a16="http://schemas.microsoft.com/office/drawing/2014/main" id="{CF8693B4-28D3-C583-6422-DB950DE3D612}"/>
                </a:ext>
              </a:extLst>
            </p:cNvPr>
            <p:cNvSpPr/>
            <p:nvPr userDrawn="1"/>
          </p:nvSpPr>
          <p:spPr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>
              <a:extLst>
                <a:ext uri="{FF2B5EF4-FFF2-40B4-BE49-F238E27FC236}">
                  <a16:creationId xmlns="" xmlns:a16="http://schemas.microsoft.com/office/drawing/2014/main" id="{856E289E-B2ED-7937-5BD6-5869E1B4B036}"/>
                </a:ext>
              </a:extLst>
            </p:cNvPr>
            <p:cNvSpPr txBox="1"/>
            <p:nvPr userDrawn="1"/>
          </p:nvSpPr>
          <p:spPr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131/131/131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19" name="Овал 18">
              <a:extLst>
                <a:ext uri="{FF2B5EF4-FFF2-40B4-BE49-F238E27FC236}">
                  <a16:creationId xmlns="" xmlns:a16="http://schemas.microsoft.com/office/drawing/2014/main" id="{FA44B585-2AEE-339E-118D-8FE7D9FA68D4}"/>
                </a:ext>
              </a:extLst>
            </p:cNvPr>
            <p:cNvSpPr/>
            <p:nvPr userDrawn="1"/>
          </p:nvSpPr>
          <p:spPr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28D8135E-A3E7-2B50-FBE3-0EAFC1B89F71}"/>
                </a:ext>
              </a:extLst>
            </p:cNvPr>
            <p:cNvSpPr txBox="1"/>
            <p:nvPr userDrawn="1"/>
          </p:nvSpPr>
          <p:spPr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1" name="Овал 20">
              <a:extLst>
                <a:ext uri="{FF2B5EF4-FFF2-40B4-BE49-F238E27FC236}">
                  <a16:creationId xmlns="" xmlns:a16="http://schemas.microsoft.com/office/drawing/2014/main" id="{36746D68-F219-13BE-730B-076345C7F77B}"/>
                </a:ext>
              </a:extLst>
            </p:cNvPr>
            <p:cNvSpPr/>
            <p:nvPr userDrawn="1"/>
          </p:nvSpPr>
          <p:spPr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>
              <a:extLst>
                <a:ext uri="{FF2B5EF4-FFF2-40B4-BE49-F238E27FC236}">
                  <a16:creationId xmlns="" xmlns:a16="http://schemas.microsoft.com/office/drawing/2014/main" id="{07277229-FA20-7E8C-F2E4-0BC04D58B909}"/>
                </a:ext>
              </a:extLst>
            </p:cNvPr>
            <p:cNvSpPr txBox="1"/>
            <p:nvPr userDrawn="1"/>
          </p:nvSpPr>
          <p:spPr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227/104/70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3" name="Овал 22">
              <a:extLst>
                <a:ext uri="{FF2B5EF4-FFF2-40B4-BE49-F238E27FC236}">
                  <a16:creationId xmlns="" xmlns:a16="http://schemas.microsoft.com/office/drawing/2014/main" id="{5EE0555B-69DC-9F1E-1852-7EF23E797FCC}"/>
                </a:ext>
              </a:extLst>
            </p:cNvPr>
            <p:cNvSpPr/>
            <p:nvPr userDrawn="1"/>
          </p:nvSpPr>
          <p:spPr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>
              <a:extLst>
                <a:ext uri="{FF2B5EF4-FFF2-40B4-BE49-F238E27FC236}">
                  <a16:creationId xmlns="" xmlns:a16="http://schemas.microsoft.com/office/drawing/2014/main" id="{7F5778D3-B98E-3825-9AF5-119103008A4E}"/>
                </a:ext>
              </a:extLst>
            </p:cNvPr>
            <p:cNvSpPr txBox="1"/>
            <p:nvPr userDrawn="1"/>
          </p:nvSpPr>
          <p:spPr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255/169/112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5" name="Овал 24">
              <a:extLst>
                <a:ext uri="{FF2B5EF4-FFF2-40B4-BE49-F238E27FC236}">
                  <a16:creationId xmlns="" xmlns:a16="http://schemas.microsoft.com/office/drawing/2014/main" id="{F268F6B6-AE29-1758-DA1D-739EC455CEE7}"/>
                </a:ext>
              </a:extLst>
            </p:cNvPr>
            <p:cNvSpPr/>
            <p:nvPr userDrawn="1"/>
          </p:nvSpPr>
          <p:spPr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>
              <a:extLst>
                <a:ext uri="{FF2B5EF4-FFF2-40B4-BE49-F238E27FC236}">
                  <a16:creationId xmlns="" xmlns:a16="http://schemas.microsoft.com/office/drawing/2014/main" id="{10D82168-BF55-4696-7483-74935C94BC06}"/>
                </a:ext>
              </a:extLst>
            </p:cNvPr>
            <p:cNvSpPr txBox="1"/>
            <p:nvPr userDrawn="1"/>
          </p:nvSpPr>
          <p:spPr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255/215/172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="" xmlns:a16="http://schemas.microsoft.com/office/drawing/2014/main" id="{3A9FE502-7D91-FD27-18EA-75FE5993F164}"/>
                </a:ext>
              </a:extLst>
            </p:cNvPr>
            <p:cNvSpPr/>
            <p:nvPr userDrawn="1"/>
          </p:nvSpPr>
          <p:spPr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TextBox 27">
              <a:extLst>
                <a:ext uri="{FF2B5EF4-FFF2-40B4-BE49-F238E27FC236}">
                  <a16:creationId xmlns="" xmlns:a16="http://schemas.microsoft.com/office/drawing/2014/main" id="{5DC23334-9C95-FD49-997D-CB804EF16D5D}"/>
                </a:ext>
              </a:extLst>
            </p:cNvPr>
            <p:cNvSpPr txBox="1"/>
            <p:nvPr userDrawn="1"/>
          </p:nvSpPr>
          <p:spPr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87/140/123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29" name="Овал 28">
              <a:extLst>
                <a:ext uri="{FF2B5EF4-FFF2-40B4-BE49-F238E27FC236}">
                  <a16:creationId xmlns="" xmlns:a16="http://schemas.microsoft.com/office/drawing/2014/main" id="{FD245827-C1EA-1E65-1E0F-03DD9745A3AF}"/>
                </a:ext>
              </a:extLst>
            </p:cNvPr>
            <p:cNvSpPr/>
            <p:nvPr userDrawn="1"/>
          </p:nvSpPr>
          <p:spPr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>
              <a:extLst>
                <a:ext uri="{FF2B5EF4-FFF2-40B4-BE49-F238E27FC236}">
                  <a16:creationId xmlns="" xmlns:a16="http://schemas.microsoft.com/office/drawing/2014/main" id="{268839C1-EF4D-188D-3816-A1FCA09652CD}"/>
                </a:ext>
              </a:extLst>
            </p:cNvPr>
            <p:cNvSpPr txBox="1"/>
            <p:nvPr userDrawn="1"/>
          </p:nvSpPr>
          <p:spPr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70/170/152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1" name="Овал 30">
              <a:extLst>
                <a:ext uri="{FF2B5EF4-FFF2-40B4-BE49-F238E27FC236}">
                  <a16:creationId xmlns="" xmlns:a16="http://schemas.microsoft.com/office/drawing/2014/main" id="{B978519A-30BD-56F4-5E8B-344E3223B800}"/>
                </a:ext>
              </a:extLst>
            </p:cNvPr>
            <p:cNvSpPr/>
            <p:nvPr userDrawn="1"/>
          </p:nvSpPr>
          <p:spPr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TextBox 31">
              <a:extLst>
                <a:ext uri="{FF2B5EF4-FFF2-40B4-BE49-F238E27FC236}">
                  <a16:creationId xmlns="" xmlns:a16="http://schemas.microsoft.com/office/drawing/2014/main" id="{0FBB36BE-E933-F9C9-DB22-C1A952CDD9E8}"/>
                </a:ext>
              </a:extLst>
            </p:cNvPr>
            <p:cNvSpPr txBox="1"/>
            <p:nvPr userDrawn="1"/>
          </p:nvSpPr>
          <p:spPr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161/220/188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="" xmlns:a16="http://schemas.microsoft.com/office/drawing/2014/main" id="{D84DA803-EE2C-BA85-7C18-E241575FC441}"/>
              </a:ext>
            </a:extLst>
          </p:cNvPr>
          <p:cNvSpPr txBox="1"/>
          <p:nvPr userDrawn="1"/>
        </p:nvSpPr>
        <p:spPr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Дополнительная расширенная палитра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="" xmlns:a16="http://schemas.microsoft.com/office/drawing/2014/main" id="{AD2954E9-F6BC-112F-10A0-FB15865E3EEA}"/>
              </a:ext>
            </a:extLst>
          </p:cNvPr>
          <p:cNvGrpSpPr/>
          <p:nvPr userDrawn="1"/>
        </p:nvGrpSpPr>
        <p:grpSpPr>
          <a:xfrm>
            <a:off x="12383596" y="3963908"/>
            <a:ext cx="3626739" cy="992609"/>
            <a:chOff x="12383596" y="3963908"/>
            <a:chExt cx="3626739" cy="992609"/>
          </a:xfrm>
        </p:grpSpPr>
        <p:sp>
          <p:nvSpPr>
            <p:cNvPr id="35" name="Овал 34">
              <a:extLst>
                <a:ext uri="{FF2B5EF4-FFF2-40B4-BE49-F238E27FC236}">
                  <a16:creationId xmlns="" xmlns:a16="http://schemas.microsoft.com/office/drawing/2014/main" id="{3B6CED35-4EAD-41F6-9FE6-0096B4DBE529}"/>
                </a:ext>
              </a:extLst>
            </p:cNvPr>
            <p:cNvSpPr/>
            <p:nvPr userDrawn="1"/>
          </p:nvSpPr>
          <p:spPr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>
              <a:extLst>
                <a:ext uri="{FF2B5EF4-FFF2-40B4-BE49-F238E27FC236}">
                  <a16:creationId xmlns="" xmlns:a16="http://schemas.microsoft.com/office/drawing/2014/main" id="{8B4C0984-61F0-37B3-5D90-91C99C72BDC6}"/>
                </a:ext>
              </a:extLst>
            </p:cNvPr>
            <p:cNvSpPr txBox="1"/>
            <p:nvPr userDrawn="1"/>
          </p:nvSpPr>
          <p:spPr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156/54/103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7" name="Овал 36">
              <a:extLst>
                <a:ext uri="{FF2B5EF4-FFF2-40B4-BE49-F238E27FC236}">
                  <a16:creationId xmlns="" xmlns:a16="http://schemas.microsoft.com/office/drawing/2014/main" id="{B6D1929F-7BAC-38B0-FDFA-14758F4471C7}"/>
                </a:ext>
              </a:extLst>
            </p:cNvPr>
            <p:cNvSpPr/>
            <p:nvPr userDrawn="1"/>
          </p:nvSpPr>
          <p:spPr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TextBox 37">
              <a:extLst>
                <a:ext uri="{FF2B5EF4-FFF2-40B4-BE49-F238E27FC236}">
                  <a16:creationId xmlns="" xmlns:a16="http://schemas.microsoft.com/office/drawing/2014/main" id="{375DDF96-5A9C-6318-789E-8FE22F75B710}"/>
                </a:ext>
              </a:extLst>
            </p:cNvPr>
            <p:cNvSpPr txBox="1"/>
            <p:nvPr userDrawn="1"/>
          </p:nvSpPr>
          <p:spPr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172/98/120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39" name="Овал 38">
              <a:extLst>
                <a:ext uri="{FF2B5EF4-FFF2-40B4-BE49-F238E27FC236}">
                  <a16:creationId xmlns="" xmlns:a16="http://schemas.microsoft.com/office/drawing/2014/main" id="{8C838E8D-7DF6-A1C8-CD8F-78CBD9FFCA84}"/>
                </a:ext>
              </a:extLst>
            </p:cNvPr>
            <p:cNvSpPr/>
            <p:nvPr userDrawn="1"/>
          </p:nvSpPr>
          <p:spPr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TextBox 39">
              <a:extLst>
                <a:ext uri="{FF2B5EF4-FFF2-40B4-BE49-F238E27FC236}">
                  <a16:creationId xmlns="" xmlns:a16="http://schemas.microsoft.com/office/drawing/2014/main" id="{2D1C751A-34FF-ED27-4136-4EE0D6A30A77}"/>
                </a:ext>
              </a:extLst>
            </p:cNvPr>
            <p:cNvSpPr txBox="1"/>
            <p:nvPr userDrawn="1"/>
          </p:nvSpPr>
          <p:spPr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208/139/164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1" name="Овал 40">
              <a:extLst>
                <a:ext uri="{FF2B5EF4-FFF2-40B4-BE49-F238E27FC236}">
                  <a16:creationId xmlns="" xmlns:a16="http://schemas.microsoft.com/office/drawing/2014/main" id="{A4DB5CBF-CEB5-AD13-53D8-425F15998E56}"/>
                </a:ext>
              </a:extLst>
            </p:cNvPr>
            <p:cNvSpPr/>
            <p:nvPr userDrawn="1"/>
          </p:nvSpPr>
          <p:spPr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TextBox 41">
              <a:extLst>
                <a:ext uri="{FF2B5EF4-FFF2-40B4-BE49-F238E27FC236}">
                  <a16:creationId xmlns="" xmlns:a16="http://schemas.microsoft.com/office/drawing/2014/main" id="{4D15D9A2-51D5-FD45-59F1-CF9D9C51E19C}"/>
                </a:ext>
              </a:extLst>
            </p:cNvPr>
            <p:cNvSpPr txBox="1"/>
            <p:nvPr userDrawn="1"/>
          </p:nvSpPr>
          <p:spPr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222/204/8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3" name="Овал 42">
              <a:extLst>
                <a:ext uri="{FF2B5EF4-FFF2-40B4-BE49-F238E27FC236}">
                  <a16:creationId xmlns="" xmlns:a16="http://schemas.microsoft.com/office/drawing/2014/main" id="{C6734D44-AF83-F5A7-23CC-D723C34D3DE8}"/>
                </a:ext>
              </a:extLst>
            </p:cNvPr>
            <p:cNvSpPr/>
            <p:nvPr userDrawn="1"/>
          </p:nvSpPr>
          <p:spPr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TextBox 43">
              <a:extLst>
                <a:ext uri="{FF2B5EF4-FFF2-40B4-BE49-F238E27FC236}">
                  <a16:creationId xmlns="" xmlns:a16="http://schemas.microsoft.com/office/drawing/2014/main" id="{1289D1D4-CFB4-4FBE-ADDB-EB673AD3E831}"/>
                </a:ext>
              </a:extLst>
            </p:cNvPr>
            <p:cNvSpPr txBox="1"/>
            <p:nvPr userDrawn="1"/>
          </p:nvSpPr>
          <p:spPr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208/222/84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5" name="Овал 44">
              <a:extLst>
                <a:ext uri="{FF2B5EF4-FFF2-40B4-BE49-F238E27FC236}">
                  <a16:creationId xmlns="" xmlns:a16="http://schemas.microsoft.com/office/drawing/2014/main" id="{D598CD16-7D65-1A5A-10B4-EE7CF4B057F1}"/>
                </a:ext>
              </a:extLst>
            </p:cNvPr>
            <p:cNvSpPr/>
            <p:nvPr userDrawn="1"/>
          </p:nvSpPr>
          <p:spPr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TextBox 45">
              <a:extLst>
                <a:ext uri="{FF2B5EF4-FFF2-40B4-BE49-F238E27FC236}">
                  <a16:creationId xmlns="" xmlns:a16="http://schemas.microsoft.com/office/drawing/2014/main" id="{56EFE557-E6E7-5F9E-699E-7B36F7D408C5}"/>
                </a:ext>
              </a:extLst>
            </p:cNvPr>
            <p:cNvSpPr txBox="1"/>
            <p:nvPr userDrawn="1"/>
          </p:nvSpPr>
          <p:spPr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230/237/133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7" name="Овал 46">
              <a:extLst>
                <a:ext uri="{FF2B5EF4-FFF2-40B4-BE49-F238E27FC236}">
                  <a16:creationId xmlns="" xmlns:a16="http://schemas.microsoft.com/office/drawing/2014/main" id="{BA9D8904-E6C7-45D5-D173-36786456D7D1}"/>
                </a:ext>
              </a:extLst>
            </p:cNvPr>
            <p:cNvSpPr/>
            <p:nvPr userDrawn="1"/>
          </p:nvSpPr>
          <p:spPr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TextBox 47">
              <a:extLst>
                <a:ext uri="{FF2B5EF4-FFF2-40B4-BE49-F238E27FC236}">
                  <a16:creationId xmlns="" xmlns:a16="http://schemas.microsoft.com/office/drawing/2014/main" id="{17C2A8EE-90E3-2F69-FB85-864F98531CA1}"/>
                </a:ext>
              </a:extLst>
            </p:cNvPr>
            <p:cNvSpPr txBox="1"/>
            <p:nvPr userDrawn="1"/>
          </p:nvSpPr>
          <p:spPr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96/55/158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49" name="Овал 48">
              <a:extLst>
                <a:ext uri="{FF2B5EF4-FFF2-40B4-BE49-F238E27FC236}">
                  <a16:creationId xmlns="" xmlns:a16="http://schemas.microsoft.com/office/drawing/2014/main" id="{3AA706B9-AAFC-D0EB-5CC4-D5581915F67F}"/>
                </a:ext>
              </a:extLst>
            </p:cNvPr>
            <p:cNvSpPr/>
            <p:nvPr userDrawn="1"/>
          </p:nvSpPr>
          <p:spPr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TextBox 49">
              <a:extLst>
                <a:ext uri="{FF2B5EF4-FFF2-40B4-BE49-F238E27FC236}">
                  <a16:creationId xmlns="" xmlns:a16="http://schemas.microsoft.com/office/drawing/2014/main" id="{815F2394-C0AE-78A6-3B4B-7CF3C86E1D72}"/>
                </a:ext>
              </a:extLst>
            </p:cNvPr>
            <p:cNvSpPr txBox="1"/>
            <p:nvPr userDrawn="1"/>
          </p:nvSpPr>
          <p:spPr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137/108/196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1" name="Овал 50">
              <a:extLst>
                <a:ext uri="{FF2B5EF4-FFF2-40B4-BE49-F238E27FC236}">
                  <a16:creationId xmlns="" xmlns:a16="http://schemas.microsoft.com/office/drawing/2014/main" id="{2604E1F7-AEDF-9634-ADCE-29BA27A83087}"/>
                </a:ext>
              </a:extLst>
            </p:cNvPr>
            <p:cNvSpPr/>
            <p:nvPr userDrawn="1"/>
          </p:nvSpPr>
          <p:spPr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TextBox 51">
              <a:extLst>
                <a:ext uri="{FF2B5EF4-FFF2-40B4-BE49-F238E27FC236}">
                  <a16:creationId xmlns="" xmlns:a16="http://schemas.microsoft.com/office/drawing/2014/main" id="{E361C005-87C8-CBCC-DA94-872354CD6C21}"/>
                </a:ext>
              </a:extLst>
            </p:cNvPr>
            <p:cNvSpPr txBox="1"/>
            <p:nvPr userDrawn="1"/>
          </p:nvSpPr>
          <p:spPr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184/158/255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3" name="Овал 52">
              <a:extLst>
                <a:ext uri="{FF2B5EF4-FFF2-40B4-BE49-F238E27FC236}">
                  <a16:creationId xmlns="" xmlns:a16="http://schemas.microsoft.com/office/drawing/2014/main" id="{E99E06B7-7FC5-7013-8997-1CB7CA92DB1A}"/>
                </a:ext>
              </a:extLst>
            </p:cNvPr>
            <p:cNvSpPr/>
            <p:nvPr userDrawn="1"/>
          </p:nvSpPr>
          <p:spPr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TextBox 53">
              <a:extLst>
                <a:ext uri="{FF2B5EF4-FFF2-40B4-BE49-F238E27FC236}">
                  <a16:creationId xmlns="" xmlns:a16="http://schemas.microsoft.com/office/drawing/2014/main" id="{1C19540B-5F34-7A5B-7D50-334BF8CA8859}"/>
                </a:ext>
              </a:extLst>
            </p:cNvPr>
            <p:cNvSpPr txBox="1"/>
            <p:nvPr userDrawn="1"/>
          </p:nvSpPr>
          <p:spPr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153/28/28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5" name="Овал 54">
              <a:extLst>
                <a:ext uri="{FF2B5EF4-FFF2-40B4-BE49-F238E27FC236}">
                  <a16:creationId xmlns="" xmlns:a16="http://schemas.microsoft.com/office/drawing/2014/main" id="{1A747DA6-785C-8AD6-C67F-44D0D44D979E}"/>
                </a:ext>
              </a:extLst>
            </p:cNvPr>
            <p:cNvSpPr/>
            <p:nvPr userDrawn="1"/>
          </p:nvSpPr>
          <p:spPr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TextBox 55">
              <a:extLst>
                <a:ext uri="{FF2B5EF4-FFF2-40B4-BE49-F238E27FC236}">
                  <a16:creationId xmlns="" xmlns:a16="http://schemas.microsoft.com/office/drawing/2014/main" id="{D4C0B51A-0338-CB75-A2BC-4368EB7373BC}"/>
                </a:ext>
              </a:extLst>
            </p:cNvPr>
            <p:cNvSpPr txBox="1"/>
            <p:nvPr userDrawn="1"/>
          </p:nvSpPr>
          <p:spPr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222/49/49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57" name="Овал 56">
              <a:extLst>
                <a:ext uri="{FF2B5EF4-FFF2-40B4-BE49-F238E27FC236}">
                  <a16:creationId xmlns="" xmlns:a16="http://schemas.microsoft.com/office/drawing/2014/main" id="{FF0F1326-636E-99C2-FB67-2466093644F5}"/>
                </a:ext>
              </a:extLst>
            </p:cNvPr>
            <p:cNvSpPr/>
            <p:nvPr userDrawn="1"/>
          </p:nvSpPr>
          <p:spPr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TextBox 57">
              <a:extLst>
                <a:ext uri="{FF2B5EF4-FFF2-40B4-BE49-F238E27FC236}">
                  <a16:creationId xmlns="" xmlns:a16="http://schemas.microsoft.com/office/drawing/2014/main" id="{91B0C96F-1932-6F00-6F7E-E888CCCB47F7}"/>
                </a:ext>
              </a:extLst>
            </p:cNvPr>
            <p:cNvSpPr txBox="1"/>
            <p:nvPr userDrawn="1"/>
          </p:nvSpPr>
          <p:spPr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230/176/168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47BDFA9E-8731-7066-4F24-F35177AE5AD3}"/>
              </a:ext>
            </a:extLst>
          </p:cNvPr>
          <p:cNvSpPr txBox="1"/>
          <p:nvPr userDrawn="1"/>
        </p:nvSpPr>
        <p:spPr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err="1">
                <a:solidFill>
                  <a:srgbClr val="282A2E"/>
                </a:solidFill>
              </a:rPr>
              <a:t>Разбеленная</a:t>
            </a:r>
            <a:r>
              <a:rPr lang="ru-RU" sz="1000" b="1" dirty="0">
                <a:solidFill>
                  <a:srgbClr val="282A2E"/>
                </a:solidFill>
              </a:rPr>
              <a:t> палитра</a:t>
            </a:r>
          </a:p>
        </p:txBody>
      </p:sp>
      <p:grpSp>
        <p:nvGrpSpPr>
          <p:cNvPr id="60" name="Группа 59">
            <a:extLst>
              <a:ext uri="{FF2B5EF4-FFF2-40B4-BE49-F238E27FC236}">
                <a16:creationId xmlns="" xmlns:a16="http://schemas.microsoft.com/office/drawing/2014/main" id="{06FED542-6ABE-B1FD-9C90-6D26943C6260}"/>
              </a:ext>
            </a:extLst>
          </p:cNvPr>
          <p:cNvGrpSpPr/>
          <p:nvPr userDrawn="1"/>
        </p:nvGrpSpPr>
        <p:grpSpPr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1" name="Овал 60">
              <a:extLst>
                <a:ext uri="{FF2B5EF4-FFF2-40B4-BE49-F238E27FC236}">
                  <a16:creationId xmlns="" xmlns:a16="http://schemas.microsoft.com/office/drawing/2014/main" id="{62C5B1F5-F3F8-71E7-62B2-3305FE81372A}"/>
                </a:ext>
              </a:extLst>
            </p:cNvPr>
            <p:cNvSpPr/>
            <p:nvPr userDrawn="1"/>
          </p:nvSpPr>
          <p:spPr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TextBox 61">
              <a:extLst>
                <a:ext uri="{FF2B5EF4-FFF2-40B4-BE49-F238E27FC236}">
                  <a16:creationId xmlns="" xmlns:a16="http://schemas.microsoft.com/office/drawing/2014/main" id="{82BE8ECF-7CF1-8B52-1246-DD01B79F2CEF}"/>
                </a:ext>
              </a:extLst>
            </p:cNvPr>
            <p:cNvSpPr txBox="1"/>
            <p:nvPr userDrawn="1"/>
          </p:nvSpPr>
          <p:spPr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217/216/235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3" name="Овал 62">
              <a:extLst>
                <a:ext uri="{FF2B5EF4-FFF2-40B4-BE49-F238E27FC236}">
                  <a16:creationId xmlns="" xmlns:a16="http://schemas.microsoft.com/office/drawing/2014/main" id="{BEFD6DB5-6058-9546-CE30-C74FA37D21C5}"/>
                </a:ext>
              </a:extLst>
            </p:cNvPr>
            <p:cNvSpPr/>
            <p:nvPr userDrawn="1"/>
          </p:nvSpPr>
          <p:spPr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BDFDFB64-A30C-ED70-3793-120AD938B6DB}"/>
                </a:ext>
              </a:extLst>
            </p:cNvPr>
            <p:cNvSpPr txBox="1"/>
            <p:nvPr userDrawn="1"/>
          </p:nvSpPr>
          <p:spPr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5" name="Овал 64">
              <a:extLst>
                <a:ext uri="{FF2B5EF4-FFF2-40B4-BE49-F238E27FC236}">
                  <a16:creationId xmlns="" xmlns:a16="http://schemas.microsoft.com/office/drawing/2014/main" id="{C28A2BB3-1396-9EFC-58F7-D69685AC6EF7}"/>
                </a:ext>
              </a:extLst>
            </p:cNvPr>
            <p:cNvSpPr/>
            <p:nvPr userDrawn="1"/>
          </p:nvSpPr>
          <p:spPr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477BA3D4-E917-CE81-B3DD-B2E946BEE9FD}"/>
                </a:ext>
              </a:extLst>
            </p:cNvPr>
            <p:cNvSpPr txBox="1"/>
            <p:nvPr userDrawn="1"/>
          </p:nvSpPr>
          <p:spPr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235/235/235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7" name="Овал 66">
              <a:extLst>
                <a:ext uri="{FF2B5EF4-FFF2-40B4-BE49-F238E27FC236}">
                  <a16:creationId xmlns="" xmlns:a16="http://schemas.microsoft.com/office/drawing/2014/main" id="{DE19C96F-23B6-368D-230D-CD3375591526}"/>
                </a:ext>
              </a:extLst>
            </p:cNvPr>
            <p:cNvSpPr/>
            <p:nvPr userDrawn="1"/>
          </p:nvSpPr>
          <p:spPr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13492DA9-8782-1E73-2745-AB25474D9CDC}"/>
                </a:ext>
              </a:extLst>
            </p:cNvPr>
            <p:cNvSpPr txBox="1"/>
            <p:nvPr userDrawn="1"/>
          </p:nvSpPr>
          <p:spPr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252/223/215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69" name="Овал 68">
              <a:extLst>
                <a:ext uri="{FF2B5EF4-FFF2-40B4-BE49-F238E27FC236}">
                  <a16:creationId xmlns="" xmlns:a16="http://schemas.microsoft.com/office/drawing/2014/main" id="{8979BF4E-C6D1-B436-B399-1EB877AF3FA0}"/>
                </a:ext>
              </a:extLst>
            </p:cNvPr>
            <p:cNvSpPr/>
            <p:nvPr userDrawn="1"/>
          </p:nvSpPr>
          <p:spPr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0" name="TextBox 69">
              <a:extLst>
                <a:ext uri="{FF2B5EF4-FFF2-40B4-BE49-F238E27FC236}">
                  <a16:creationId xmlns="" xmlns:a16="http://schemas.microsoft.com/office/drawing/2014/main" id="{45B00759-AF9F-1FB0-8373-08676B327A0A}"/>
                </a:ext>
              </a:extLst>
            </p:cNvPr>
            <p:cNvSpPr txBox="1"/>
            <p:nvPr userDrawn="1"/>
          </p:nvSpPr>
          <p:spPr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211/245/226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="" xmlns:a16="http://schemas.microsoft.com/office/drawing/2014/main" id="{BFFBD61E-E33C-9361-0382-5B16CB5C2FB8}"/>
              </a:ext>
            </a:extLst>
          </p:cNvPr>
          <p:cNvSpPr txBox="1"/>
          <p:nvPr userDrawn="1"/>
        </p:nvSpPr>
        <p:spPr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282A2E"/>
                </a:solidFill>
              </a:rPr>
              <a:t>Палитра для картограмм</a:t>
            </a:r>
          </a:p>
        </p:txBody>
      </p:sp>
      <p:grpSp>
        <p:nvGrpSpPr>
          <p:cNvPr id="72" name="Группа 71">
            <a:extLst>
              <a:ext uri="{FF2B5EF4-FFF2-40B4-BE49-F238E27FC236}">
                <a16:creationId xmlns="" xmlns:a16="http://schemas.microsoft.com/office/drawing/2014/main" id="{E4210381-D008-A1AA-AFF0-C09FE3C3D6A0}"/>
              </a:ext>
            </a:extLst>
          </p:cNvPr>
          <p:cNvGrpSpPr/>
          <p:nvPr userDrawn="1"/>
        </p:nvGrpSpPr>
        <p:grpSpPr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3" name="Овал 72">
              <a:extLst>
                <a:ext uri="{FF2B5EF4-FFF2-40B4-BE49-F238E27FC236}">
                  <a16:creationId xmlns="" xmlns:a16="http://schemas.microsoft.com/office/drawing/2014/main" id="{32D268D3-A638-2B21-826D-9B1189052AA2}"/>
                </a:ext>
              </a:extLst>
            </p:cNvPr>
            <p:cNvSpPr/>
            <p:nvPr userDrawn="1"/>
          </p:nvSpPr>
          <p:spPr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73">
              <a:extLst>
                <a:ext uri="{FF2B5EF4-FFF2-40B4-BE49-F238E27FC236}">
                  <a16:creationId xmlns="" xmlns:a16="http://schemas.microsoft.com/office/drawing/2014/main" id="{C7D5676C-4156-8155-6D16-6B2BC8189994}"/>
                </a:ext>
              </a:extLst>
            </p:cNvPr>
            <p:cNvSpPr txBox="1"/>
            <p:nvPr userDrawn="1"/>
          </p:nvSpPr>
          <p:spPr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54/49/148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5" name="Овал 74">
              <a:extLst>
                <a:ext uri="{FF2B5EF4-FFF2-40B4-BE49-F238E27FC236}">
                  <a16:creationId xmlns="" xmlns:a16="http://schemas.microsoft.com/office/drawing/2014/main" id="{24171D7A-5167-B72D-6AE5-468CC6CD0AB7}"/>
                </a:ext>
              </a:extLst>
            </p:cNvPr>
            <p:cNvSpPr/>
            <p:nvPr userDrawn="1"/>
          </p:nvSpPr>
          <p:spPr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TextBox 75">
              <a:extLst>
                <a:ext uri="{FF2B5EF4-FFF2-40B4-BE49-F238E27FC236}">
                  <a16:creationId xmlns="" xmlns:a16="http://schemas.microsoft.com/office/drawing/2014/main" id="{C4D50512-417C-E171-B857-ABAE16242C2E}"/>
                </a:ext>
              </a:extLst>
            </p:cNvPr>
            <p:cNvSpPr txBox="1"/>
            <p:nvPr userDrawn="1"/>
          </p:nvSpPr>
          <p:spPr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52/1</a:t>
              </a:r>
              <a:r>
                <a:rPr lang="en-US" sz="700" dirty="0">
                  <a:solidFill>
                    <a:srgbClr val="282A2E"/>
                  </a:solidFill>
                </a:rPr>
                <a:t>1</a:t>
              </a:r>
              <a:r>
                <a:rPr lang="ru-RU" sz="700" dirty="0">
                  <a:solidFill>
                    <a:srgbClr val="282A2E"/>
                  </a:solidFill>
                </a:rPr>
                <a:t>1/194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7" name="Овал 76">
              <a:extLst>
                <a:ext uri="{FF2B5EF4-FFF2-40B4-BE49-F238E27FC236}">
                  <a16:creationId xmlns="" xmlns:a16="http://schemas.microsoft.com/office/drawing/2014/main" id="{4CE8E33C-1B05-6F10-C2F6-B5BF27233CFE}"/>
                </a:ext>
              </a:extLst>
            </p:cNvPr>
            <p:cNvSpPr/>
            <p:nvPr userDrawn="1"/>
          </p:nvSpPr>
          <p:spPr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77">
              <a:extLst>
                <a:ext uri="{FF2B5EF4-FFF2-40B4-BE49-F238E27FC236}">
                  <a16:creationId xmlns="" xmlns:a16="http://schemas.microsoft.com/office/drawing/2014/main" id="{6AE66501-2FFC-E2F6-CC1B-2C4219F644A7}"/>
                </a:ext>
              </a:extLst>
            </p:cNvPr>
            <p:cNvSpPr txBox="1"/>
            <p:nvPr userDrawn="1"/>
          </p:nvSpPr>
          <p:spPr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125/187/252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79" name="Овал 78">
              <a:extLst>
                <a:ext uri="{FF2B5EF4-FFF2-40B4-BE49-F238E27FC236}">
                  <a16:creationId xmlns="" xmlns:a16="http://schemas.microsoft.com/office/drawing/2014/main" id="{C83E165B-35A5-461D-7B55-24EC00CFDC76}"/>
                </a:ext>
              </a:extLst>
            </p:cNvPr>
            <p:cNvSpPr/>
            <p:nvPr userDrawn="1"/>
          </p:nvSpPr>
          <p:spPr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TextBox 79">
              <a:extLst>
                <a:ext uri="{FF2B5EF4-FFF2-40B4-BE49-F238E27FC236}">
                  <a16:creationId xmlns="" xmlns:a16="http://schemas.microsoft.com/office/drawing/2014/main" id="{5F81FDD7-3F99-ECD6-B701-C2F430ACCAE2}"/>
                </a:ext>
              </a:extLst>
            </p:cNvPr>
            <p:cNvSpPr txBox="1"/>
            <p:nvPr userDrawn="1"/>
          </p:nvSpPr>
          <p:spPr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169/211/253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1" name="Овал 80">
              <a:extLst>
                <a:ext uri="{FF2B5EF4-FFF2-40B4-BE49-F238E27FC236}">
                  <a16:creationId xmlns="" xmlns:a16="http://schemas.microsoft.com/office/drawing/2014/main" id="{6B12820E-E6DE-F2AE-1B85-BEE7E4F20E35}"/>
                </a:ext>
              </a:extLst>
            </p:cNvPr>
            <p:cNvSpPr/>
            <p:nvPr userDrawn="1"/>
          </p:nvSpPr>
          <p:spPr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TextBox 81">
              <a:extLst>
                <a:ext uri="{FF2B5EF4-FFF2-40B4-BE49-F238E27FC236}">
                  <a16:creationId xmlns="" xmlns:a16="http://schemas.microsoft.com/office/drawing/2014/main" id="{67041F5E-4536-6C2E-DBA0-0AE610B57D68}"/>
                </a:ext>
              </a:extLst>
            </p:cNvPr>
            <p:cNvSpPr txBox="1"/>
            <p:nvPr userDrawn="1"/>
          </p:nvSpPr>
          <p:spPr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207/232/255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  <p:sp>
          <p:nvSpPr>
            <p:cNvPr id="83" name="Овал 82">
              <a:extLst>
                <a:ext uri="{FF2B5EF4-FFF2-40B4-BE49-F238E27FC236}">
                  <a16:creationId xmlns="" xmlns:a16="http://schemas.microsoft.com/office/drawing/2014/main" id="{0729F609-8F30-25E1-EDAD-44233D0A0003}"/>
                </a:ext>
              </a:extLst>
            </p:cNvPr>
            <p:cNvSpPr/>
            <p:nvPr userDrawn="1"/>
          </p:nvSpPr>
          <p:spPr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C4D5E9D3-325B-BF89-DBC6-CD8FE4666505}"/>
                </a:ext>
              </a:extLst>
            </p:cNvPr>
            <p:cNvSpPr txBox="1"/>
            <p:nvPr userDrawn="1"/>
          </p:nvSpPr>
          <p:spPr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700" dirty="0">
                  <a:solidFill>
                    <a:srgbClr val="282A2E"/>
                  </a:solidFill>
                </a:rPr>
                <a:t>191/191/191</a:t>
              </a:r>
              <a:endParaRPr lang="en-US" sz="700" dirty="0">
                <a:solidFill>
                  <a:srgbClr val="282A2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260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3D3AC065-77CB-B1F7-2E77-C368AA7F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/>
              <a:t>Особенности </a:t>
            </a:r>
            <a:r>
              <a:rPr lang="ru-RU" sz="2000" dirty="0"/>
              <a:t>заполнения формы № 1-НКО «Сведения о деятельности некоммерческой организации» </a:t>
            </a:r>
            <a:r>
              <a:rPr lang="ru-RU" sz="2000" dirty="0" smtClean="0"/>
              <a:t>садоводческими некоммерческими товариществами</a:t>
            </a:r>
            <a:endParaRPr lang="ru-RU" sz="2000" dirty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9802509-EFEF-D8D7-CD72-A8899C3501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26.04.2024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769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>
            <a:extLst>
              <a:ext uri="{FF2B5EF4-FFF2-40B4-BE49-F238E27FC236}">
                <a16:creationId xmlns="" xmlns:a16="http://schemas.microsoft.com/office/drawing/2014/main" id="{26C5B066-4021-7483-BF08-5037363E51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34041" y="3824764"/>
            <a:ext cx="2901522" cy="328492"/>
          </a:xfrm>
        </p:spPr>
        <p:txBody>
          <a:bodyPr>
            <a:normAutofit/>
          </a:bodyPr>
          <a:lstStyle/>
          <a:p>
            <a:pPr algn="ctr"/>
            <a:r>
              <a:rPr lang="ru-RU" sz="1200" dirty="0" smtClean="0">
                <a:solidFill>
                  <a:srgbClr val="346FC2"/>
                </a:solidFill>
              </a:rPr>
              <a:t>1 раз в 5 лет</a:t>
            </a:r>
            <a:endParaRPr lang="ru-RU" sz="1200" dirty="0">
              <a:solidFill>
                <a:srgbClr val="346FC2"/>
              </a:solidFill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="" xmlns:a16="http://schemas.microsoft.com/office/drawing/2014/main" id="{C98E633A-D99C-068E-BFF9-CD5498062D0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91014" y="2125296"/>
            <a:ext cx="2479675" cy="400506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chemeClr val="accent1"/>
                </a:solidFill>
              </a:rPr>
              <a:t>Срок предоставления</a:t>
            </a: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12" name="Текст 11">
            <a:extLst>
              <a:ext uri="{FF2B5EF4-FFF2-40B4-BE49-F238E27FC236}">
                <a16:creationId xmlns="" xmlns:a16="http://schemas.microsoft.com/office/drawing/2014/main" id="{55CD4573-6CDA-926A-FDB6-5B6D16B42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71816" y="2125296"/>
            <a:ext cx="2979219" cy="400506"/>
          </a:xfrm>
        </p:spPr>
        <p:txBody>
          <a:bodyPr>
            <a:noAutofit/>
          </a:bodyPr>
          <a:lstStyle/>
          <a:p>
            <a:r>
              <a:rPr lang="ru-RU" sz="1600" b="1" spc="-10" dirty="0" smtClean="0">
                <a:solidFill>
                  <a:schemeClr val="accent1"/>
                </a:solidFill>
                <a:latin typeface="Arial"/>
                <a:cs typeface="Arial"/>
              </a:rPr>
              <a:t>Где скачать бланк, шаблон</a:t>
            </a:r>
            <a:endParaRPr lang="ru-RU" sz="1600" dirty="0">
              <a:solidFill>
                <a:schemeClr val="accent1"/>
              </a:solidFill>
            </a:endParaRPr>
          </a:p>
        </p:txBody>
      </p:sp>
      <p:sp>
        <p:nvSpPr>
          <p:cNvPr id="13" name="Текст 12">
            <a:extLst>
              <a:ext uri="{FF2B5EF4-FFF2-40B4-BE49-F238E27FC236}">
                <a16:creationId xmlns="" xmlns:a16="http://schemas.microsoft.com/office/drawing/2014/main" id="{2D60B0F4-9DBB-7C52-70A7-EF4EBFB990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399183" y="1940589"/>
            <a:ext cx="3100809" cy="682970"/>
          </a:xfrm>
        </p:spPr>
        <p:txBody>
          <a:bodyPr>
            <a:noAutofit/>
          </a:bodyPr>
          <a:lstStyle/>
          <a:p>
            <a:pPr algn="ctr"/>
            <a:r>
              <a:rPr lang="ru-RU" sz="1600" dirty="0">
                <a:solidFill>
                  <a:schemeClr val="accent1"/>
                </a:solidFill>
              </a:rPr>
              <a:t>В каком виде предоставлять отчетность?</a:t>
            </a:r>
          </a:p>
        </p:txBody>
      </p:sp>
      <p:sp>
        <p:nvSpPr>
          <p:cNvPr id="14" name="Текст 1">
            <a:extLst>
              <a:ext uri="{FF2B5EF4-FFF2-40B4-BE49-F238E27FC236}">
                <a16:creationId xmlns="" xmlns:a16="http://schemas.microsoft.com/office/drawing/2014/main" id="{87B8DFFD-8F15-88F9-78EB-1725353F060E}"/>
              </a:ext>
            </a:extLst>
          </p:cNvPr>
          <p:cNvSpPr txBox="1">
            <a:spLocks/>
          </p:cNvSpPr>
          <p:nvPr/>
        </p:nvSpPr>
        <p:spPr>
          <a:xfrm>
            <a:off x="4676276" y="2525802"/>
            <a:ext cx="2983831" cy="21785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accent1"/>
                </a:solidFill>
              </a:rPr>
              <a:t>https://rosstat.gov.ru/monitoring</a:t>
            </a:r>
            <a:endParaRPr lang="ru-RU" sz="1200" dirty="0">
              <a:solidFill>
                <a:schemeClr val="accent1"/>
              </a:solidFill>
            </a:endParaRPr>
          </a:p>
          <a:p>
            <a:pPr algn="ctr"/>
            <a:r>
              <a:rPr lang="ru-RU" sz="1200" dirty="0">
                <a:solidFill>
                  <a:schemeClr val="accent1"/>
                </a:solidFill>
              </a:rPr>
              <a:t>Альбом форм федерального статистического наблюдения/ бланки, указания, шаблоны </a:t>
            </a:r>
            <a:br>
              <a:rPr lang="ru-RU" sz="1200" dirty="0">
                <a:solidFill>
                  <a:schemeClr val="accent1"/>
                </a:solidFill>
              </a:rPr>
            </a:br>
            <a:r>
              <a:rPr lang="ru-RU" sz="1200" dirty="0">
                <a:solidFill>
                  <a:schemeClr val="accent1"/>
                </a:solidFill>
              </a:rPr>
              <a:t>по формам/2024 год</a:t>
            </a:r>
          </a:p>
        </p:txBody>
      </p:sp>
      <p:sp>
        <p:nvSpPr>
          <p:cNvPr id="15" name="Текст 1">
            <a:extLst>
              <a:ext uri="{FF2B5EF4-FFF2-40B4-BE49-F238E27FC236}">
                <a16:creationId xmlns="" xmlns:a16="http://schemas.microsoft.com/office/drawing/2014/main" id="{D09D36DA-00B8-8876-A31C-6E088EAF637D}"/>
              </a:ext>
            </a:extLst>
          </p:cNvPr>
          <p:cNvSpPr txBox="1">
            <a:spLocks/>
          </p:cNvSpPr>
          <p:nvPr/>
        </p:nvSpPr>
        <p:spPr>
          <a:xfrm>
            <a:off x="8457673" y="2888479"/>
            <a:ext cx="2983831" cy="1815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1"/>
                </a:solidFill>
              </a:rPr>
              <a:t>Исключительно в форме электронного документа, подписанного электронной подписью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FA47E69D-83BE-F4C9-725E-D9E017185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62" y="397563"/>
            <a:ext cx="7920384" cy="653569"/>
          </a:xfrm>
        </p:spPr>
        <p:txBody>
          <a:bodyPr>
            <a:noAutofit/>
          </a:bodyPr>
          <a:lstStyle/>
          <a:p>
            <a:r>
              <a:rPr lang="ru-RU" dirty="0"/>
              <a:t>ПЕРИОД, СРОК И СПОСОБЫ ПРЕДОСТАВЛЕНИЯ </a:t>
            </a:r>
            <a:r>
              <a:rPr lang="ru-RU" dirty="0" smtClean="0"/>
              <a:t>ОТЧЕТА по форме № 1-НКО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" name="Текст 10">
            <a:extLst>
              <a:ext uri="{FF2B5EF4-FFF2-40B4-BE49-F238E27FC236}">
                <a16:creationId xmlns="" xmlns:a16="http://schemas.microsoft.com/office/drawing/2014/main" id="{C98E633A-D99C-068E-BFF9-CD5498062D0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232319" y="3414821"/>
            <a:ext cx="2479675" cy="40050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Периодичность формы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17" name="Текст 1">
            <a:extLst>
              <a:ext uri="{FF2B5EF4-FFF2-40B4-BE49-F238E27FC236}">
                <a16:creationId xmlns="" xmlns:a16="http://schemas.microsoft.com/office/drawing/2014/main" id="{26C5B066-4021-7483-BF08-5037363E511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32617" y="2678203"/>
            <a:ext cx="2969888" cy="567776"/>
          </a:xfrm>
        </p:spPr>
        <p:txBody>
          <a:bodyPr>
            <a:normAutofit/>
          </a:bodyPr>
          <a:lstStyle/>
          <a:p>
            <a:pPr algn="ctr"/>
            <a:r>
              <a:rPr lang="ru-RU" sz="1200" dirty="0">
                <a:solidFill>
                  <a:srgbClr val="346FC2"/>
                </a:solidFill>
              </a:rPr>
              <a:t>с 15 февраля</a:t>
            </a:r>
          </a:p>
          <a:p>
            <a:pPr algn="ctr"/>
            <a:r>
              <a:rPr lang="ru-RU" sz="1200" dirty="0">
                <a:solidFill>
                  <a:srgbClr val="346FC2"/>
                </a:solidFill>
              </a:rPr>
              <a:t>по 1 апреля 2024 года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01484" y="5170206"/>
            <a:ext cx="10453647" cy="12157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Нарушение </a:t>
            </a:r>
            <a:r>
              <a:rPr lang="ru-RU" sz="1400" b="1" dirty="0" smtClean="0">
                <a:solidFill>
                  <a:srgbClr val="FF0000"/>
                </a:solidFill>
              </a:rPr>
              <a:t>порядка предоставления </a:t>
            </a:r>
            <a:r>
              <a:rPr lang="ru-RU" sz="1400" dirty="0" smtClean="0">
                <a:solidFill>
                  <a:schemeClr val="tx1"/>
                </a:solidFill>
              </a:rPr>
              <a:t>первичных статистических данных, а равно предоставление </a:t>
            </a:r>
            <a:r>
              <a:rPr lang="ru-RU" sz="1400" b="1" dirty="0" smtClean="0">
                <a:solidFill>
                  <a:srgbClr val="FF0000"/>
                </a:solidFill>
              </a:rPr>
              <a:t>недостоверных </a:t>
            </a:r>
            <a:r>
              <a:rPr lang="ru-RU" sz="1400" dirty="0" smtClean="0">
                <a:solidFill>
                  <a:schemeClr val="tx1"/>
                </a:solidFill>
              </a:rPr>
              <a:t>статистических данных (отражение </a:t>
            </a:r>
            <a:r>
              <a:rPr lang="ru-RU" sz="1400" dirty="0">
                <a:solidFill>
                  <a:schemeClr val="tx1"/>
                </a:solidFill>
              </a:rPr>
              <a:t>в формах федерального статистического наблюдения </a:t>
            </a:r>
            <a:r>
              <a:rPr lang="ru-RU" sz="1400" dirty="0" smtClean="0">
                <a:solidFill>
                  <a:schemeClr val="tx1"/>
                </a:solidFill>
              </a:rPr>
              <a:t>данных с </a:t>
            </a:r>
            <a:r>
              <a:rPr lang="ru-RU" sz="1400" dirty="0">
                <a:solidFill>
                  <a:schemeClr val="tx1"/>
                </a:solidFill>
              </a:rPr>
              <a:t>нарушением указаний по их заполнению, арифметическими или логическими ошибками, </a:t>
            </a:r>
            <a:r>
              <a:rPr lang="ru-RU" sz="1400" dirty="0" smtClean="0">
                <a:solidFill>
                  <a:schemeClr val="tx1"/>
                </a:solidFill>
              </a:rPr>
              <a:t>которые </a:t>
            </a:r>
            <a:r>
              <a:rPr lang="ru-RU" sz="1400" dirty="0">
                <a:solidFill>
                  <a:schemeClr val="tx1"/>
                </a:solidFill>
              </a:rPr>
              <a:t>не были устранены в </a:t>
            </a:r>
            <a:r>
              <a:rPr lang="ru-RU" sz="1400" dirty="0" smtClean="0">
                <a:solidFill>
                  <a:schemeClr val="tx1"/>
                </a:solidFill>
              </a:rPr>
              <a:t>течение </a:t>
            </a:r>
            <a:r>
              <a:rPr lang="ru-RU" sz="1400" dirty="0">
                <a:solidFill>
                  <a:schemeClr val="tx1"/>
                </a:solidFill>
              </a:rPr>
              <a:t>3 рабочих </a:t>
            </a:r>
            <a:r>
              <a:rPr lang="ru-RU" sz="1400" dirty="0" smtClean="0">
                <a:solidFill>
                  <a:schemeClr val="tx1"/>
                </a:solidFill>
              </a:rPr>
              <a:t>дней со </a:t>
            </a:r>
            <a:r>
              <a:rPr lang="ru-RU" sz="1400" dirty="0">
                <a:solidFill>
                  <a:schemeClr val="tx1"/>
                </a:solidFill>
              </a:rPr>
              <a:t>дня выявления нарушений и (или) ошибок в процессе обработки полученных </a:t>
            </a:r>
            <a:r>
              <a:rPr lang="ru-RU" sz="1400" dirty="0" smtClean="0">
                <a:solidFill>
                  <a:schemeClr val="tx1"/>
                </a:solidFill>
              </a:rPr>
              <a:t>данных) влечет </a:t>
            </a:r>
            <a:r>
              <a:rPr lang="ru-RU" sz="1400" b="1" dirty="0" smtClean="0">
                <a:solidFill>
                  <a:srgbClr val="FF0000"/>
                </a:solidFill>
              </a:rPr>
              <a:t>ответственность, </a:t>
            </a:r>
            <a:r>
              <a:rPr lang="ru-RU" sz="1400" dirty="0" smtClean="0">
                <a:solidFill>
                  <a:schemeClr val="tx1"/>
                </a:solidFill>
              </a:rPr>
              <a:t>установленную </a:t>
            </a:r>
            <a:r>
              <a:rPr lang="ru-RU" sz="1400" b="1" dirty="0" smtClean="0">
                <a:solidFill>
                  <a:srgbClr val="FF0000"/>
                </a:solidFill>
              </a:rPr>
              <a:t>ст. 13.19 Кодекса Российской Федерации об административных правонарушениях.</a:t>
            </a:r>
            <a:endParaRPr lang="ru-RU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38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8">
            <a:extLst>
              <a:ext uri="{FF2B5EF4-FFF2-40B4-BE49-F238E27FC236}">
                <a16:creationId xmlns="" xmlns:a16="http://schemas.microsoft.com/office/drawing/2014/main" id="{A04D4762-589C-64C1-FFFD-4B951EFA8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662" y="397564"/>
            <a:ext cx="7920384" cy="516836"/>
          </a:xfrm>
        </p:spPr>
        <p:txBody>
          <a:bodyPr/>
          <a:lstStyle/>
          <a:p>
            <a:r>
              <a:rPr lang="ru-RU" sz="2200" dirty="0" smtClean="0"/>
              <a:t>РАЗДЕЛЫ ФОРМЫ № 1-НКО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74553" y="942975"/>
            <a:ext cx="3216534" cy="5429250"/>
          </a:xfrm>
          <a:prstGeom prst="roundRect">
            <a:avLst>
              <a:gd name="adj" fmla="val 2551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C00000"/>
                </a:solidFill>
              </a:rPr>
              <a:t>1 раздел </a:t>
            </a:r>
            <a:endParaRPr lang="ru-RU" sz="1200" b="1" dirty="0" smtClean="0">
              <a:solidFill>
                <a:srgbClr val="C00000"/>
              </a:solidFill>
            </a:endParaRPr>
          </a:p>
          <a:p>
            <a:endParaRPr lang="ru-RU" sz="600" b="1" dirty="0">
              <a:solidFill>
                <a:schemeClr val="tx1"/>
              </a:solidFill>
            </a:endParaRPr>
          </a:p>
          <a:p>
            <a:pPr algn="ctr"/>
            <a:r>
              <a:rPr lang="ru-RU" sz="1200" b="1" dirty="0">
                <a:solidFill>
                  <a:schemeClr val="tx1"/>
                </a:solidFill>
              </a:rPr>
              <a:t>Источники и объемы формирования денежных </a:t>
            </a:r>
            <a:r>
              <a:rPr lang="ru-RU" sz="1200" b="1" dirty="0" smtClean="0">
                <a:solidFill>
                  <a:schemeClr val="tx1"/>
                </a:solidFill>
              </a:rPr>
              <a:t>средств и </a:t>
            </a:r>
            <a:r>
              <a:rPr lang="ru-RU" sz="1200" b="1" dirty="0">
                <a:solidFill>
                  <a:schemeClr val="tx1"/>
                </a:solidFill>
              </a:rPr>
              <a:t>иного имущества организации, тысяча </a:t>
            </a:r>
            <a:r>
              <a:rPr lang="ru-RU" sz="1200" b="1" dirty="0" smtClean="0">
                <a:solidFill>
                  <a:schemeClr val="tx1"/>
                </a:solidFill>
              </a:rPr>
              <a:t>рублей (ДОХОДЫ)</a:t>
            </a:r>
          </a:p>
          <a:p>
            <a:endParaRPr lang="ru-RU" sz="800" b="1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Показываются доходы (регулярные </a:t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</a:rPr>
              <a:t>и единовременные поступления 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от </a:t>
            </a:r>
            <a:r>
              <a:rPr lang="ru-RU" sz="1200" dirty="0">
                <a:solidFill>
                  <a:schemeClr val="tx1"/>
                </a:solidFill>
              </a:rPr>
              <a:t>учредителей (участников, членов); добровольные имущественные взносы </a:t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</a:rPr>
              <a:t>и пожертвования; выручка от продажи товаров, работ, услуг; </a:t>
            </a:r>
            <a:r>
              <a:rPr lang="ru-RU" sz="1200" dirty="0" smtClean="0">
                <a:solidFill>
                  <a:schemeClr val="tx1"/>
                </a:solidFill>
              </a:rPr>
              <a:t>дивиденды </a:t>
            </a:r>
            <a:r>
              <a:rPr lang="ru-RU" sz="1200" dirty="0">
                <a:solidFill>
                  <a:schemeClr val="tx1"/>
                </a:solidFill>
              </a:rPr>
              <a:t>(проценты), получаемые по акциям, облигациям, другим ценным бумагам </a:t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</a:rPr>
              <a:t>и вкладам; доходы, получаемые </a:t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</a:rPr>
              <a:t>от собственной некоммерческой организации; другие не запрещенные законом поступления по всем видам деятельности уставной, предпринимательской (в случае, если </a:t>
            </a:r>
          </a:p>
          <a:p>
            <a:r>
              <a:rPr lang="ru-RU" sz="1200" dirty="0">
                <a:solidFill>
                  <a:schemeClr val="tx1"/>
                </a:solidFill>
              </a:rPr>
              <a:t>полученный доход был использован </a:t>
            </a:r>
            <a:br>
              <a:rPr lang="ru-RU" sz="1200" dirty="0">
                <a:solidFill>
                  <a:schemeClr val="tx1"/>
                </a:solidFill>
              </a:rPr>
            </a:br>
            <a:r>
              <a:rPr lang="ru-RU" sz="1200" dirty="0">
                <a:solidFill>
                  <a:schemeClr val="tx1"/>
                </a:solidFill>
              </a:rPr>
              <a:t>на уставную деятельность организации</a:t>
            </a:r>
            <a:r>
              <a:rPr lang="ru-RU" sz="1200" dirty="0" smtClean="0">
                <a:solidFill>
                  <a:schemeClr val="tx1"/>
                </a:solidFill>
              </a:rPr>
              <a:t>).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Для СНТ доходы это:</a:t>
            </a: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Целевые взносы членов товарищества</a:t>
            </a: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81763" y="942975"/>
            <a:ext cx="3314461" cy="5429250"/>
          </a:xfrm>
          <a:prstGeom prst="roundRect">
            <a:avLst>
              <a:gd name="adj" fmla="val 2551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endParaRPr lang="ru-RU" sz="1200" b="1" dirty="0">
              <a:solidFill>
                <a:srgbClr val="C00000"/>
              </a:solidFill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endParaRPr lang="ru-RU" sz="1200" b="1" dirty="0">
              <a:solidFill>
                <a:srgbClr val="C00000"/>
              </a:solidFill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endParaRPr lang="ru-RU" sz="1200" b="1" dirty="0">
              <a:solidFill>
                <a:srgbClr val="C00000"/>
              </a:solidFill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2 раздел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Использование </a:t>
            </a:r>
            <a:r>
              <a:rPr lang="ru-RU" sz="1200" b="1" dirty="0">
                <a:solidFill>
                  <a:schemeClr val="tx1"/>
                </a:solidFill>
              </a:rPr>
              <a:t>денежных </a:t>
            </a:r>
            <a:r>
              <a:rPr lang="ru-RU" sz="1200" b="1" dirty="0" smtClean="0">
                <a:solidFill>
                  <a:schemeClr val="tx1"/>
                </a:solidFill>
              </a:rPr>
              <a:t>средств </a:t>
            </a:r>
            <a:r>
              <a:rPr lang="ru-RU" sz="1200" b="1" dirty="0">
                <a:solidFill>
                  <a:schemeClr val="tx1"/>
                </a:solidFill>
              </a:rPr>
              <a:t>и иного имущества, </a:t>
            </a:r>
            <a:r>
              <a:rPr lang="ru-RU" sz="1200" b="1" dirty="0" smtClean="0">
                <a:solidFill>
                  <a:schemeClr val="tx1"/>
                </a:solidFill>
              </a:rPr>
              <a:t>тысяча рублей (РАСХОДЫ)</a:t>
            </a:r>
          </a:p>
          <a:p>
            <a:endParaRPr lang="ru-RU" sz="800" b="1" dirty="0">
              <a:solidFill>
                <a:schemeClr val="tx1"/>
              </a:solidFill>
            </a:endParaRPr>
          </a:p>
          <a:p>
            <a:pPr algn="ctr"/>
            <a:r>
              <a:rPr lang="ru-RU" sz="1200" dirty="0">
                <a:solidFill>
                  <a:schemeClr val="tx1"/>
                </a:solidFill>
              </a:rPr>
              <a:t>Показываются расходы некоммерческих организаций по всем видам деятельности уставной, предпринимательской (в </a:t>
            </a:r>
            <a:r>
              <a:rPr lang="ru-RU" sz="1200" dirty="0" smtClean="0">
                <a:solidFill>
                  <a:schemeClr val="tx1"/>
                </a:solidFill>
              </a:rPr>
              <a:t>случае, </a:t>
            </a:r>
            <a:r>
              <a:rPr lang="ru-RU" sz="1200" dirty="0">
                <a:solidFill>
                  <a:schemeClr val="tx1"/>
                </a:solidFill>
              </a:rPr>
              <a:t>если полученный доход был использован </a:t>
            </a:r>
            <a:r>
              <a:rPr lang="ru-RU" sz="1200" dirty="0" smtClean="0">
                <a:solidFill>
                  <a:schemeClr val="tx1"/>
                </a:solidFill>
              </a:rPr>
              <a:t/>
            </a:r>
            <a:br>
              <a:rPr lang="ru-RU" sz="1200" dirty="0" smtClean="0">
                <a:solidFill>
                  <a:schemeClr val="tx1"/>
                </a:solidFill>
              </a:rPr>
            </a:br>
            <a:r>
              <a:rPr lang="ru-RU" sz="1200" dirty="0" smtClean="0">
                <a:solidFill>
                  <a:schemeClr val="tx1"/>
                </a:solidFill>
              </a:rPr>
              <a:t>на </a:t>
            </a:r>
            <a:r>
              <a:rPr lang="ru-RU" sz="1200" dirty="0">
                <a:solidFill>
                  <a:schemeClr val="tx1"/>
                </a:solidFill>
              </a:rPr>
              <a:t>уставную деятельность организации</a:t>
            </a:r>
            <a:r>
              <a:rPr lang="ru-RU" sz="1200" dirty="0" smtClean="0">
                <a:solidFill>
                  <a:schemeClr val="tx1"/>
                </a:solidFill>
              </a:rPr>
              <a:t>). </a:t>
            </a:r>
          </a:p>
          <a:p>
            <a:pPr algn="ctr"/>
            <a:endParaRPr lang="ru-RU" sz="800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Для СНТ это расходы на</a:t>
            </a:r>
            <a:r>
              <a:rPr lang="ru-RU" sz="1200" dirty="0" smtClean="0">
                <a:solidFill>
                  <a:schemeClr val="tx1"/>
                </a:solidFill>
              </a:rPr>
              <a:t>:</a:t>
            </a:r>
          </a:p>
          <a:p>
            <a:endParaRPr lang="ru-RU" sz="800" dirty="0" smtClean="0">
              <a:solidFill>
                <a:schemeClr val="tx1"/>
              </a:solidFill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оплату</a:t>
            </a:r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труда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;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единый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социальный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налог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и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отчисления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на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пенсионное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страхование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и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обязательное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страхование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от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несчастных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случаев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;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почтово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-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телеграфные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расходы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;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оплата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телефона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;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расходы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на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канцтовары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и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принадлежности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;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расходы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на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проведение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ежегодного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собрания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участников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товарищества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;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расходы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на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вывоз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мусора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и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отходов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;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расходы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на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аренду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помещения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;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прочие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 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ea typeface="Times New Roman"/>
                <a:cs typeface="Times New Roman"/>
              </a:rPr>
              <a:t>расходы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  <a:latin typeface="Calibri"/>
                <a:ea typeface="Times New Roman"/>
                <a:cs typeface="Times New Roman"/>
              </a:rPr>
              <a:t>. </a:t>
            </a:r>
            <a:endParaRPr lang="ru-RU" sz="1200" b="1" dirty="0">
              <a:solidFill>
                <a:schemeClr val="accent3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 smtClean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  <a:p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265460" y="942975"/>
            <a:ext cx="3216534" cy="5429250"/>
          </a:xfrm>
          <a:prstGeom prst="roundRect">
            <a:avLst>
              <a:gd name="adj" fmla="val 2551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endParaRPr lang="ru-RU" sz="1200" b="1" dirty="0">
              <a:solidFill>
                <a:srgbClr val="C00000"/>
              </a:solidFill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endParaRPr lang="ru-RU" sz="1200" b="1" dirty="0">
              <a:solidFill>
                <a:srgbClr val="C00000"/>
              </a:solidFill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endParaRPr lang="ru-RU" sz="1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3 раздел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ЧИСЛЕННОСТЬ </a:t>
            </a:r>
            <a:r>
              <a:rPr lang="ru-RU" sz="1200" b="1" dirty="0">
                <a:solidFill>
                  <a:schemeClr val="tx1"/>
                </a:solidFill>
              </a:rPr>
              <a:t>участников </a:t>
            </a:r>
            <a:br>
              <a:rPr lang="ru-RU" sz="1200" b="1" dirty="0">
                <a:solidFill>
                  <a:schemeClr val="tx1"/>
                </a:solidFill>
              </a:rPr>
            </a:br>
            <a:r>
              <a:rPr lang="ru-RU" sz="1200" b="1" dirty="0">
                <a:solidFill>
                  <a:schemeClr val="tx1"/>
                </a:solidFill>
              </a:rPr>
              <a:t>деятельности организации, </a:t>
            </a:r>
            <a:r>
              <a:rPr lang="ru-RU" sz="1200" b="1" dirty="0" smtClean="0">
                <a:solidFill>
                  <a:schemeClr val="tx1"/>
                </a:solidFill>
              </a:rPr>
              <a:t>человек</a:t>
            </a:r>
          </a:p>
          <a:p>
            <a:endParaRPr lang="ru-RU" sz="1200" b="1" dirty="0">
              <a:solidFill>
                <a:schemeClr val="tx1"/>
              </a:solidFill>
            </a:endParaRPr>
          </a:p>
          <a:p>
            <a:r>
              <a:rPr lang="ru-RU" sz="1200" dirty="0">
                <a:solidFill>
                  <a:schemeClr val="tx1"/>
                </a:solidFill>
              </a:rPr>
              <a:t>По строкам 94-96 </a:t>
            </a:r>
            <a:r>
              <a:rPr lang="ru-RU" sz="1200" dirty="0" smtClean="0">
                <a:solidFill>
                  <a:schemeClr val="tx1"/>
                </a:solidFill>
              </a:rPr>
              <a:t>указывается: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dirty="0">
                <a:solidFill>
                  <a:schemeClr val="tx1"/>
                </a:solidFill>
                <a:ea typeface="Times New Roman"/>
                <a:cs typeface="Times New Roman"/>
              </a:rPr>
              <a:t>среднесписочная численность работников (за исключением совместителей) – стр.94; 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dirty="0">
                <a:solidFill>
                  <a:schemeClr val="tx1"/>
                </a:solidFill>
                <a:ea typeface="Times New Roman"/>
                <a:cs typeface="Times New Roman"/>
              </a:rPr>
              <a:t>средняя  численность внешних совместителей (работавших по трудовому договору на условиях внешнего совместительства) – стр. 95;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r>
              <a:rPr lang="ru-RU" sz="1200" dirty="0">
                <a:solidFill>
                  <a:schemeClr val="tx1"/>
                </a:solidFill>
                <a:ea typeface="Times New Roman"/>
                <a:cs typeface="Times New Roman"/>
              </a:rPr>
              <a:t>средняя численность работников, выполнявших работы и (или) оказывающих услуги по договорам гражданско-правового характера – стр. 96</a:t>
            </a:r>
            <a:r>
              <a:rPr lang="ru-RU" sz="1200" dirty="0" smtClean="0">
                <a:solidFill>
                  <a:schemeClr val="tx1"/>
                </a:solidFill>
                <a:ea typeface="Times New Roman"/>
                <a:cs typeface="Times New Roman"/>
              </a:rPr>
              <a:t>.</a:t>
            </a:r>
          </a:p>
          <a:p>
            <a:pPr marL="342900" lvl="0" indent="-342900">
              <a:spcAft>
                <a:spcPts val="0"/>
              </a:spcAft>
              <a:buFont typeface="Symbol"/>
              <a:buChar char=""/>
            </a:pPr>
            <a:endParaRPr lang="ru-RU" sz="1200" dirty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lvl="0" algn="ctr">
              <a:spcAft>
                <a:spcPts val="0"/>
              </a:spcAft>
            </a:pPr>
            <a:r>
              <a:rPr lang="ru-RU" sz="12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Для СНТ:</a:t>
            </a:r>
          </a:p>
          <a:p>
            <a:pPr lvl="0" algn="ctr">
              <a:spcAft>
                <a:spcPts val="0"/>
              </a:spcAft>
            </a:pPr>
            <a:endParaRPr lang="ru-RU" sz="1200" b="1" dirty="0" smtClean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lvl="0">
              <a:spcAft>
                <a:spcPts val="0"/>
              </a:spcAft>
            </a:pP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</a:rPr>
              <a:t>Председатель  </a:t>
            </a:r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     </a:t>
            </a:r>
          </a:p>
          <a:p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Казначей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endParaRPr lang="ru-RU" sz="1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Бухгалтер</a:t>
            </a:r>
            <a:r>
              <a:rPr lang="ru-RU" sz="1200" b="1" dirty="0">
                <a:solidFill>
                  <a:schemeClr val="accent3">
                    <a:lumMod val="75000"/>
                  </a:schemeClr>
                </a:solidFill>
              </a:rPr>
              <a:t>, </a:t>
            </a:r>
            <a:endParaRPr lang="ru-RU" sz="1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Электрик, </a:t>
            </a:r>
          </a:p>
          <a:p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проч.</a:t>
            </a:r>
            <a:endParaRPr lang="ru-RU" sz="1200" b="1" dirty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spcAft>
                <a:spcPts val="0"/>
              </a:spcAft>
            </a:pPr>
            <a:endParaRPr lang="ru-RU" sz="12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spcAft>
                <a:spcPts val="0"/>
              </a:spcAft>
            </a:pPr>
            <a:endParaRPr lang="ru-RU" sz="1200" b="1" dirty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endParaRPr lang="ru-RU" sz="1200" dirty="0" smtClean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9419483" y="4956561"/>
            <a:ext cx="449592" cy="111095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873727" y="5311982"/>
            <a:ext cx="12239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chemeClr val="accent3">
                    <a:lumMod val="75000"/>
                  </a:schemeClr>
                </a:solidFill>
              </a:rPr>
              <a:t>в стр. 94, 95, 96 в </a:t>
            </a:r>
            <a:r>
              <a:rPr lang="ru-RU" sz="1000" b="1" dirty="0" smtClean="0">
                <a:solidFill>
                  <a:schemeClr val="accent3">
                    <a:lumMod val="75000"/>
                  </a:schemeClr>
                </a:solidFill>
              </a:rPr>
              <a:t>зависимости от того, как оформлен</a:t>
            </a:r>
            <a:endParaRPr lang="ru-RU" sz="1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2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8314016" y="1799106"/>
            <a:ext cx="1233996" cy="1163652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3">
                    <a:lumMod val="75000"/>
                  </a:schemeClr>
                </a:solidFill>
              </a:rPr>
              <a:t>Целевые взносы членов товарищества</a:t>
            </a:r>
          </a:p>
        </p:txBody>
      </p:sp>
      <p:sp>
        <p:nvSpPr>
          <p:cNvPr id="9" name="Заголовок 8">
            <a:extLst>
              <a:ext uri="{FF2B5EF4-FFF2-40B4-BE49-F238E27FC236}">
                <a16:creationId xmlns="" xmlns:a16="http://schemas.microsoft.com/office/drawing/2014/main" id="{A04D4762-589C-64C1-FFFD-4B951EFA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sz="2200" dirty="0" smtClean="0"/>
              <a:t>ОКАЗАТЕЛИ. РАЗДЕЛ 1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8" t="18359" r="23572" b="19559"/>
          <a:stretch/>
        </p:blipFill>
        <p:spPr bwMode="auto">
          <a:xfrm>
            <a:off x="84938" y="957942"/>
            <a:ext cx="821713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71244" y="1603582"/>
            <a:ext cx="495657" cy="1905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8601" y="2630718"/>
            <a:ext cx="1202466" cy="179618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953106" y="2619836"/>
            <a:ext cx="1485900" cy="1905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7648487" y="1808504"/>
            <a:ext cx="653581" cy="20242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7729671" y="2482059"/>
            <a:ext cx="572397" cy="3452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7255379" y="1698832"/>
            <a:ext cx="341832" cy="312099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7255379" y="2619696"/>
            <a:ext cx="341832" cy="312099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9876473" y="1170774"/>
            <a:ext cx="2053456" cy="3093577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Годовая бухгалтерская (финансовая) отчетность (ГБО)</a:t>
            </a:r>
          </a:p>
          <a:p>
            <a:pPr algn="ctr"/>
            <a:endParaRPr lang="ru-RU" sz="11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Форма № 6 Отчет об использовании денежных средств</a:t>
            </a:r>
          </a:p>
          <a:p>
            <a:pPr algn="ctr"/>
            <a:endParaRPr lang="ru-RU" sz="11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accent2">
                    <a:lumMod val="50000"/>
                  </a:schemeClr>
                </a:solidFill>
              </a:rPr>
              <a:t>стр. 6220 «Взносы и иные целевые поступления»</a:t>
            </a:r>
          </a:p>
        </p:txBody>
      </p:sp>
      <p:sp>
        <p:nvSpPr>
          <p:cNvPr id="24" name="Равно 23"/>
          <p:cNvSpPr/>
          <p:nvPr/>
        </p:nvSpPr>
        <p:spPr>
          <a:xfrm>
            <a:off x="9548012" y="2298419"/>
            <a:ext cx="328460" cy="3322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7896314" y="5640224"/>
            <a:ext cx="78963" cy="1281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7976387" y="5640224"/>
            <a:ext cx="78963" cy="1281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V="1">
            <a:off x="7976387" y="5856718"/>
            <a:ext cx="78963" cy="1281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7888259" y="5856718"/>
            <a:ext cx="78963" cy="1281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7856832" y="6137305"/>
            <a:ext cx="78963" cy="1281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7967222" y="6124666"/>
            <a:ext cx="78963" cy="1281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V="1">
            <a:off x="7903839" y="5160235"/>
            <a:ext cx="78963" cy="1281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7809296" y="5160235"/>
            <a:ext cx="78963" cy="1281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8452463" y="4905375"/>
            <a:ext cx="1720237" cy="485775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3">
                    <a:lumMod val="75000"/>
                  </a:schemeClr>
                </a:solidFill>
              </a:rPr>
              <a:t>Выплаты из краевого бюджета, Минсельхоза (субсидии, гранты)</a:t>
            </a:r>
            <a:endParaRPr lang="ru-RU" sz="1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8050104" y="5199938"/>
            <a:ext cx="402359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49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="" xmlns:a16="http://schemas.microsoft.com/office/drawing/2014/main" id="{A04D4762-589C-64C1-FFFD-4B951EFA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sz="2200" dirty="0" smtClean="0"/>
              <a:t>ОКАЗАТЕЛИ. РАЗДЕЛ 1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322017" y="2482059"/>
            <a:ext cx="495657" cy="1905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9743355" y="3055921"/>
            <a:ext cx="2053456" cy="2154253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Годовая бухгалтерская (финансовая) отчетность (ГБО)</a:t>
            </a:r>
          </a:p>
          <a:p>
            <a:pPr algn="ctr"/>
            <a:endParaRPr lang="ru-RU" sz="11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Форма № 6 Отчет об использовании денежных средств</a:t>
            </a:r>
          </a:p>
          <a:p>
            <a:pPr algn="ctr"/>
            <a:endParaRPr lang="ru-RU" sz="11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accent2">
                    <a:lumMod val="50000"/>
                  </a:schemeClr>
                </a:solidFill>
              </a:rPr>
              <a:t>стр. 6200 «Поступило средств»</a:t>
            </a:r>
          </a:p>
        </p:txBody>
      </p:sp>
      <p:sp>
        <p:nvSpPr>
          <p:cNvPr id="24" name="Равно 23"/>
          <p:cNvSpPr/>
          <p:nvPr/>
        </p:nvSpPr>
        <p:spPr>
          <a:xfrm>
            <a:off x="8883242" y="4606981"/>
            <a:ext cx="679857" cy="332299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9" t="25926" r="22917" b="23172"/>
          <a:stretch/>
        </p:blipFill>
        <p:spPr bwMode="auto">
          <a:xfrm>
            <a:off x="142875" y="880755"/>
            <a:ext cx="8860535" cy="4815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Овал 33"/>
          <p:cNvSpPr/>
          <p:nvPr/>
        </p:nvSpPr>
        <p:spPr>
          <a:xfrm>
            <a:off x="7795580" y="4686584"/>
            <a:ext cx="341832" cy="206923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8356227" y="3545080"/>
            <a:ext cx="78963" cy="1281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8435190" y="3542318"/>
            <a:ext cx="78963" cy="1281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8435189" y="3743143"/>
            <a:ext cx="78963" cy="1281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8356226" y="3743144"/>
            <a:ext cx="78963" cy="1281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8442574" y="3071138"/>
            <a:ext cx="78963" cy="1281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354666" y="3078609"/>
            <a:ext cx="78963" cy="12818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28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9635656" y="3487983"/>
            <a:ext cx="2270594" cy="1678602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Электроэнергия</a:t>
            </a:r>
            <a:r>
              <a:rPr lang="ru-RU" sz="1100" dirty="0">
                <a:solidFill>
                  <a:schemeClr val="accent2">
                    <a:lumMod val="50000"/>
                  </a:schemeClr>
                </a:solidFill>
              </a:rPr>
              <a:t>,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Услуги регионального оператора  </a:t>
            </a:r>
            <a:r>
              <a:rPr lang="ru-RU" sz="1100" dirty="0">
                <a:solidFill>
                  <a:schemeClr val="accent2">
                    <a:lumMod val="50000"/>
                  </a:schemeClr>
                </a:solidFill>
              </a:rPr>
              <a:t>по обращению с </a:t>
            </a: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ТКО (вывоз мусора),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Отсыпка дорог,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Чистка снега,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Охрана,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Межевание,</a:t>
            </a:r>
          </a:p>
          <a:p>
            <a:pPr marL="171450" indent="-171450" algn="ctr">
              <a:buFont typeface="Arial" panose="020B0604020202020204" pitchFamily="34" charset="0"/>
              <a:buChar char="•"/>
            </a:pP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Проч.</a:t>
            </a:r>
            <a:endParaRPr lang="ru-RU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Заголовок 8">
            <a:extLst>
              <a:ext uri="{FF2B5EF4-FFF2-40B4-BE49-F238E27FC236}">
                <a16:creationId xmlns="" xmlns:a16="http://schemas.microsoft.com/office/drawing/2014/main" id="{A04D4762-589C-64C1-FFFD-4B951EFA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ПОКАЗАТЕЛИ. РАЗДЕЛ 2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322017" y="2482059"/>
            <a:ext cx="495657" cy="1905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53" t="21010" r="22231" b="17756"/>
          <a:stretch/>
        </p:blipFill>
        <p:spPr bwMode="auto">
          <a:xfrm>
            <a:off x="249474" y="749797"/>
            <a:ext cx="8709903" cy="565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Овал 19"/>
          <p:cNvSpPr/>
          <p:nvPr/>
        </p:nvSpPr>
        <p:spPr>
          <a:xfrm>
            <a:off x="7812001" y="1600040"/>
            <a:ext cx="341832" cy="228919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8334375" y="3019425"/>
            <a:ext cx="195709" cy="3581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8530084" y="3019425"/>
            <a:ext cx="118616" cy="35815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7822117" y="4257674"/>
            <a:ext cx="335088" cy="139221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812001" y="4396895"/>
            <a:ext cx="328345" cy="139221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8982075" y="4396895"/>
            <a:ext cx="65358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9580325" y="915537"/>
            <a:ext cx="2270594" cy="913422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Строго равна сумме входящих строк:</a:t>
            </a:r>
          </a:p>
          <a:p>
            <a:pPr algn="ctr"/>
            <a:r>
              <a:rPr lang="ru-RU" sz="1100" dirty="0" smtClean="0">
                <a:solidFill>
                  <a:schemeClr val="accent1"/>
                </a:solidFill>
              </a:rPr>
              <a:t>42, 43, </a:t>
            </a:r>
            <a:r>
              <a:rPr lang="ru-RU" sz="1100" b="1" dirty="0">
                <a:solidFill>
                  <a:schemeClr val="accent2">
                    <a:lumMod val="50000"/>
                  </a:schemeClr>
                </a:solidFill>
              </a:rPr>
              <a:t>49, 52</a:t>
            </a:r>
            <a:r>
              <a:rPr lang="ru-RU" sz="1100" dirty="0" smtClean="0">
                <a:solidFill>
                  <a:schemeClr val="accent1"/>
                </a:solidFill>
              </a:rPr>
              <a:t>, 53,</a:t>
            </a:r>
            <a:r>
              <a:rPr lang="ru-RU" sz="1100" b="1" dirty="0" smtClean="0">
                <a:solidFill>
                  <a:schemeClr val="accent2">
                    <a:lumMod val="50000"/>
                  </a:schemeClr>
                </a:solidFill>
              </a:rPr>
              <a:t>56,</a:t>
            </a:r>
          </a:p>
          <a:p>
            <a:pPr algn="ctr"/>
            <a:r>
              <a:rPr lang="ru-RU" sz="1100" dirty="0" smtClean="0">
                <a:solidFill>
                  <a:schemeClr val="accent1"/>
                </a:solidFill>
              </a:rPr>
              <a:t>63-82, 82</a:t>
            </a:r>
            <a:endParaRPr lang="ru-RU" sz="1100" dirty="0">
              <a:solidFill>
                <a:schemeClr val="accent1"/>
              </a:solidFill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8807684" y="1663219"/>
            <a:ext cx="65358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9677399" y="2057400"/>
            <a:ext cx="2076451" cy="1335431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3">
                    <a:lumMod val="75000"/>
                  </a:schemeClr>
                </a:solidFill>
              </a:rPr>
              <a:t>Вознаграждение, з/</a:t>
            </a:r>
            <a:r>
              <a:rPr lang="ru-RU" sz="1100" dirty="0" err="1" smtClean="0">
                <a:solidFill>
                  <a:schemeClr val="accent3">
                    <a:lumMod val="75000"/>
                  </a:schemeClr>
                </a:solidFill>
              </a:rPr>
              <a:t>пл</a:t>
            </a:r>
            <a:r>
              <a:rPr lang="ru-RU" sz="1100" dirty="0" smtClean="0">
                <a:solidFill>
                  <a:schemeClr val="accent3">
                    <a:lumMod val="75000"/>
                  </a:schemeClr>
                </a:solidFill>
              </a:rPr>
              <a:t> председателю, прочему </a:t>
            </a:r>
            <a:r>
              <a:rPr lang="ru-RU" sz="1100" dirty="0">
                <a:solidFill>
                  <a:schemeClr val="accent3">
                    <a:lumMod val="75000"/>
                  </a:schemeClr>
                </a:solidFill>
              </a:rPr>
              <a:t>а</a:t>
            </a:r>
            <a:r>
              <a:rPr lang="ru-RU" sz="1100" dirty="0" smtClean="0">
                <a:solidFill>
                  <a:schemeClr val="accent3">
                    <a:lumMod val="75000"/>
                  </a:schemeClr>
                </a:solidFill>
              </a:rPr>
              <a:t>дминистративному персоналу. </a:t>
            </a:r>
            <a:r>
              <a:rPr lang="ru-RU" sz="1100" dirty="0">
                <a:solidFill>
                  <a:schemeClr val="accent2">
                    <a:lumMod val="50000"/>
                  </a:schemeClr>
                </a:solidFill>
              </a:rPr>
              <a:t>При наличии данных </a:t>
            </a: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в стр. 49, 50  </a:t>
            </a:r>
            <a:r>
              <a:rPr lang="ru-RU" sz="1100" b="1" dirty="0">
                <a:solidFill>
                  <a:schemeClr val="accent2">
                    <a:lumMod val="50000"/>
                  </a:schemeClr>
                </a:solidFill>
              </a:rPr>
              <a:t>заполнение стр. </a:t>
            </a:r>
            <a:r>
              <a:rPr lang="ru-RU" sz="1100" b="1" dirty="0" smtClean="0">
                <a:solidFill>
                  <a:schemeClr val="accent2">
                    <a:lumMod val="50000"/>
                  </a:schemeClr>
                </a:solidFill>
              </a:rPr>
              <a:t>52 </a:t>
            </a:r>
            <a:r>
              <a:rPr lang="ru-RU" sz="1100" dirty="0" smtClean="0">
                <a:solidFill>
                  <a:schemeClr val="accent2">
                    <a:lumMod val="50000"/>
                  </a:schemeClr>
                </a:solidFill>
              </a:rPr>
              <a:t>(взносы на ОПС) </a:t>
            </a:r>
            <a:r>
              <a:rPr lang="ru-RU" sz="1100" b="1" dirty="0">
                <a:solidFill>
                  <a:schemeClr val="accent2">
                    <a:lumMod val="50000"/>
                  </a:schemeClr>
                </a:solidFill>
              </a:rPr>
              <a:t>обязательно</a:t>
            </a:r>
          </a:p>
        </p:txBody>
      </p:sp>
      <p:cxnSp>
        <p:nvCxnSpPr>
          <p:cNvPr id="40" name="Прямая со стрелкой 39"/>
          <p:cNvCxnSpPr/>
          <p:nvPr/>
        </p:nvCxnSpPr>
        <p:spPr>
          <a:xfrm>
            <a:off x="8982075" y="3211908"/>
            <a:ext cx="65358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363872" y="5597495"/>
            <a:ext cx="54545" cy="1503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8446558" y="5597495"/>
            <a:ext cx="47703" cy="1503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8530084" y="3579212"/>
            <a:ext cx="59308" cy="1503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8486749" y="3579214"/>
            <a:ext cx="54545" cy="1503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8484367" y="4630007"/>
            <a:ext cx="59308" cy="1503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415460" y="4643918"/>
            <a:ext cx="54545" cy="1503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8419286" y="4796687"/>
            <a:ext cx="54545" cy="1503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8464607" y="4782407"/>
            <a:ext cx="94998" cy="1503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8937390" y="5715573"/>
            <a:ext cx="653581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9677397" y="5410760"/>
            <a:ext cx="2076451" cy="674086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accent3">
                    <a:lumMod val="75000"/>
                  </a:schemeClr>
                </a:solidFill>
              </a:rPr>
              <a:t>При наличии выручки (заполнена стр. 18) и др. обязательные платежи в бюджет</a:t>
            </a:r>
            <a:endParaRPr lang="ru-RU" sz="1100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 flipV="1">
            <a:off x="8807684" y="3392831"/>
            <a:ext cx="783287" cy="26153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835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8314016" y="3380151"/>
            <a:ext cx="944284" cy="1163652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У СНТ, как правило,</a:t>
            </a:r>
          </a:p>
          <a:p>
            <a:pPr algn="ctr"/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стр.83 = стр.84 = стр.41</a:t>
            </a:r>
            <a:endParaRPr lang="ru-RU" sz="11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Заголовок 8">
            <a:extLst>
              <a:ext uri="{FF2B5EF4-FFF2-40B4-BE49-F238E27FC236}">
                <a16:creationId xmlns="" xmlns:a16="http://schemas.microsoft.com/office/drawing/2014/main" id="{A04D4762-589C-64C1-FFFD-4B951EFA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ПОКАЗАТЕЛИ. РАЗДЕЛ 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322017" y="2482059"/>
            <a:ext cx="495657" cy="1905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9509910" y="758193"/>
            <a:ext cx="2426301" cy="822780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sz="1000" b="1" dirty="0" smtClean="0">
                <a:solidFill>
                  <a:schemeClr val="accent2">
                    <a:lumMod val="50000"/>
                  </a:schemeClr>
                </a:solidFill>
              </a:rPr>
              <a:t>строке </a:t>
            </a:r>
            <a:r>
              <a:rPr lang="ru-RU" sz="1000" b="1" dirty="0">
                <a:solidFill>
                  <a:schemeClr val="accent2">
                    <a:lumMod val="50000"/>
                  </a:schemeClr>
                </a:solidFill>
              </a:rPr>
              <a:t>83 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указываются затраты </a:t>
            </a:r>
            <a:r>
              <a:rPr lang="ru-RU" sz="1000" b="1" dirty="0">
                <a:solidFill>
                  <a:schemeClr val="accent3">
                    <a:lumMod val="75000"/>
                  </a:schemeClr>
                </a:solidFill>
              </a:rPr>
              <a:t>по основному виду </a:t>
            </a:r>
            <a:r>
              <a:rPr lang="ru-RU" sz="1000" b="1" dirty="0" smtClean="0">
                <a:solidFill>
                  <a:schemeClr val="accent3">
                    <a:lumMod val="75000"/>
                  </a:schemeClr>
                </a:solidFill>
              </a:rPr>
              <a:t>деятельности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000" b="1" dirty="0" smtClean="0">
                <a:solidFill>
                  <a:schemeClr val="accent2">
                    <a:lumMod val="50000"/>
                  </a:schemeClr>
                </a:solidFill>
              </a:rPr>
              <a:t>из строки 41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</a:rPr>
              <a:t>, 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который устанавливается в соответствии с уставными 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</a:rPr>
              <a:t>документами. </a:t>
            </a:r>
            <a:endParaRPr lang="ru-RU" sz="1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3" t="23752" r="22381" b="27289"/>
          <a:stretch/>
        </p:blipFill>
        <p:spPr bwMode="auto">
          <a:xfrm>
            <a:off x="16699" y="758192"/>
            <a:ext cx="8297317" cy="5036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Прямая со стрелкой 14"/>
          <p:cNvCxnSpPr>
            <a:endCxn id="26" idx="1"/>
          </p:cNvCxnSpPr>
          <p:nvPr/>
        </p:nvCxnSpPr>
        <p:spPr>
          <a:xfrm>
            <a:off x="7695277" y="3961977"/>
            <a:ext cx="618739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7695277" y="4203780"/>
            <a:ext cx="618739" cy="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7219461" y="3881676"/>
            <a:ext cx="341832" cy="183117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7230270" y="4123479"/>
            <a:ext cx="341832" cy="184202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9509909" y="1841126"/>
            <a:ext cx="2426301" cy="2636872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sz="1000" b="1" dirty="0">
                <a:solidFill>
                  <a:schemeClr val="accent2">
                    <a:lumMod val="50000"/>
                  </a:schemeClr>
                </a:solidFill>
              </a:rPr>
              <a:t>строке 84</a:t>
            </a:r>
            <a:r>
              <a:rPr lang="ru-RU" sz="1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указываются данные о текущих расходах </a:t>
            </a:r>
            <a:r>
              <a:rPr lang="ru-RU" sz="1000" b="1" dirty="0">
                <a:solidFill>
                  <a:schemeClr val="accent2">
                    <a:lumMod val="50000"/>
                  </a:schemeClr>
                </a:solidFill>
              </a:rPr>
              <a:t>из строки 41</a:t>
            </a:r>
            <a:r>
              <a:rPr lang="ru-RU" sz="1000" b="1" dirty="0">
                <a:solidFill>
                  <a:schemeClr val="accent3">
                    <a:lumMod val="75000"/>
                  </a:schemeClr>
                </a:solidFill>
              </a:rPr>
              <a:t> на содержание и обслуживание организации (административные</a:t>
            </a:r>
            <a:br>
              <a:rPr lang="ru-RU" sz="10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000" b="1" dirty="0">
                <a:solidFill>
                  <a:schemeClr val="accent3">
                    <a:lumMod val="75000"/>
                  </a:schemeClr>
                </a:solidFill>
              </a:rPr>
              <a:t>и общехозяйственные расходы)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,</a:t>
            </a:r>
            <a:r>
              <a:rPr lang="ru-RU" sz="10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которые включают  расходы </a:t>
            </a:r>
            <a:r>
              <a:rPr lang="ru-RU" sz="1000" b="1" dirty="0">
                <a:solidFill>
                  <a:schemeClr val="accent2">
                    <a:lumMod val="50000"/>
                  </a:schemeClr>
                </a:solidFill>
              </a:rPr>
              <a:t>на оплату труда 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административно-управленческого 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</a:rPr>
              <a:t>персонала </a:t>
            </a:r>
            <a:r>
              <a:rPr lang="ru-RU" sz="1000" b="1" dirty="0" smtClean="0">
                <a:solidFill>
                  <a:schemeClr val="accent2">
                    <a:lumMod val="50000"/>
                  </a:schemeClr>
                </a:solidFill>
              </a:rPr>
              <a:t>(председателя)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</a:rPr>
              <a:t>, канцелярские 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и хозяйственные расходы,</a:t>
            </a:r>
            <a:br>
              <a:rPr lang="ru-RU" sz="10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на приобретение материальных оборотных средств, оплату работ и услуг сторонних организаций (оплата коммунальных 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</a:rPr>
              <a:t>услуг </a:t>
            </a:r>
            <a:r>
              <a:rPr lang="ru-RU" sz="1000" b="1" dirty="0">
                <a:solidFill>
                  <a:schemeClr val="accent2">
                    <a:lumMod val="50000"/>
                  </a:schemeClr>
                </a:solidFill>
              </a:rPr>
              <a:t>(договор с </a:t>
            </a:r>
            <a:r>
              <a:rPr lang="ru-RU" sz="1000" b="1" dirty="0" err="1" smtClean="0">
                <a:solidFill>
                  <a:schemeClr val="accent2">
                    <a:lumMod val="50000"/>
                  </a:schemeClr>
                </a:solidFill>
              </a:rPr>
              <a:t>рег.оператором</a:t>
            </a:r>
            <a:r>
              <a:rPr lang="ru-RU" sz="1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000" b="1" dirty="0">
                <a:solidFill>
                  <a:schemeClr val="accent2">
                    <a:lumMod val="50000"/>
                  </a:schemeClr>
                </a:solidFill>
              </a:rPr>
              <a:t>по обращению с </a:t>
            </a:r>
            <a:r>
              <a:rPr lang="ru-RU" sz="1000" b="1" dirty="0" smtClean="0">
                <a:solidFill>
                  <a:schemeClr val="accent2">
                    <a:lumMod val="50000"/>
                  </a:schemeClr>
                </a:solidFill>
              </a:rPr>
              <a:t>ТКО)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000" dirty="0" smtClean="0">
                <a:solidFill>
                  <a:schemeClr val="accent3">
                    <a:lumMod val="75000"/>
                  </a:schemeClr>
                </a:solidFill>
              </a:rPr>
              <a:t>и </a:t>
            </a:r>
            <a:r>
              <a:rPr lang="ru-RU" sz="1000" dirty="0">
                <a:solidFill>
                  <a:schemeClr val="accent3">
                    <a:lumMod val="75000"/>
                  </a:schemeClr>
                </a:solidFill>
              </a:rPr>
              <a:t>другие</a:t>
            </a:r>
            <a:r>
              <a:rPr lang="ru-RU" sz="1000" b="1" dirty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20" name="Овал 19"/>
          <p:cNvSpPr/>
          <p:nvPr/>
        </p:nvSpPr>
        <p:spPr>
          <a:xfrm>
            <a:off x="7230270" y="5487371"/>
            <a:ext cx="341832" cy="228919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8555420" y="5146600"/>
            <a:ext cx="2417379" cy="1228563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solidFill>
                  <a:schemeClr val="accent3">
                    <a:lumMod val="75000"/>
                  </a:schemeClr>
                </a:solidFill>
              </a:rPr>
              <a:t>Годовая бухгалтерская (финансовая) отчетность (ГБО)</a:t>
            </a:r>
          </a:p>
          <a:p>
            <a:pPr algn="ctr"/>
            <a:endParaRPr lang="ru-RU" sz="1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1000" b="1" dirty="0" smtClean="0">
                <a:solidFill>
                  <a:schemeClr val="accent3">
                    <a:lumMod val="75000"/>
                  </a:schemeClr>
                </a:solidFill>
              </a:rPr>
              <a:t>Форма № 6 Отчет об использовании денежных средств</a:t>
            </a:r>
          </a:p>
          <a:p>
            <a:pPr algn="ctr"/>
            <a:endParaRPr lang="ru-RU" sz="1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sz="1000" b="1" dirty="0" smtClean="0">
                <a:solidFill>
                  <a:schemeClr val="accent2">
                    <a:lumMod val="50000"/>
                  </a:schemeClr>
                </a:solidFill>
              </a:rPr>
              <a:t>стр. 6300 «Использовано средств»</a:t>
            </a:r>
          </a:p>
        </p:txBody>
      </p:sp>
      <p:cxnSp>
        <p:nvCxnSpPr>
          <p:cNvPr id="17" name="Прямая со стрелкой 16"/>
          <p:cNvCxnSpPr>
            <a:stCxn id="26" idx="0"/>
          </p:cNvCxnSpPr>
          <p:nvPr/>
        </p:nvCxnSpPr>
        <p:spPr>
          <a:xfrm flipV="1">
            <a:off x="8786158" y="1580974"/>
            <a:ext cx="683784" cy="179917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9258300" y="3510146"/>
            <a:ext cx="346352" cy="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7847677" y="5608201"/>
            <a:ext cx="618739" cy="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92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5057299" y="4070536"/>
            <a:ext cx="1796417" cy="1044909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</a:rPr>
              <a:t>94-95: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</a:rPr>
              <a:t>Председатель</a:t>
            </a:r>
            <a:r>
              <a:rPr lang="ru-RU" sz="1200" b="1" dirty="0">
                <a:solidFill>
                  <a:srgbClr val="0070C0"/>
                </a:solidFill>
              </a:rPr>
              <a:t>,, Казначей, 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</a:rPr>
              <a:t>Бухгалтер, </a:t>
            </a:r>
          </a:p>
          <a:p>
            <a:pPr algn="ctr"/>
            <a:r>
              <a:rPr lang="ru-RU" sz="1200" b="1" dirty="0">
                <a:solidFill>
                  <a:srgbClr val="0070C0"/>
                </a:solidFill>
              </a:rPr>
              <a:t>Электрик,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</a:rPr>
              <a:t>…</a:t>
            </a:r>
            <a:endParaRPr lang="ru-RU" sz="1200" b="1" dirty="0">
              <a:solidFill>
                <a:srgbClr val="0070C0"/>
              </a:solidFill>
            </a:endParaRPr>
          </a:p>
        </p:txBody>
      </p:sp>
      <p:sp>
        <p:nvSpPr>
          <p:cNvPr id="9" name="Заголовок 8">
            <a:extLst>
              <a:ext uri="{FF2B5EF4-FFF2-40B4-BE49-F238E27FC236}">
                <a16:creationId xmlns="" xmlns:a16="http://schemas.microsoft.com/office/drawing/2014/main" id="{A04D4762-589C-64C1-FFFD-4B951EFA8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ПОКАЗАТЕЛИ. РАЗДЕЛ </a:t>
            </a:r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1322017" y="2482059"/>
            <a:ext cx="495657" cy="190500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981056" y="1054390"/>
            <a:ext cx="5290680" cy="577857"/>
          </a:xfrm>
          <a:prstGeom prst="roundRect">
            <a:avLst>
              <a:gd name="adj" fmla="val 34404"/>
            </a:avLst>
          </a:prstGeom>
          <a:solidFill>
            <a:schemeClr val="bg1"/>
          </a:solidFill>
          <a:ln w="222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</a:rPr>
              <a:t>Показатели раздела 3 должны быть согласованы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r>
              <a:rPr lang="ru-RU" sz="1400" b="1" dirty="0" smtClean="0">
                <a:solidFill>
                  <a:srgbClr val="C00000"/>
                </a:solidFill>
              </a:rPr>
              <a:t>с соответствующими показателями формы № 1-Т </a:t>
            </a:r>
            <a:br>
              <a:rPr lang="ru-RU" sz="1400" b="1" dirty="0" smtClean="0">
                <a:solidFill>
                  <a:srgbClr val="C00000"/>
                </a:solidFill>
              </a:rPr>
            </a:br>
            <a:endParaRPr lang="ru-RU" sz="1400" b="1" dirty="0">
              <a:solidFill>
                <a:srgbClr val="C0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7" t="38059" r="27778" b="47496"/>
          <a:stretch/>
        </p:blipFill>
        <p:spPr bwMode="auto">
          <a:xfrm>
            <a:off x="251469" y="2255489"/>
            <a:ext cx="9710058" cy="1485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Овал 33"/>
          <p:cNvSpPr/>
          <p:nvPr/>
        </p:nvSpPr>
        <p:spPr>
          <a:xfrm>
            <a:off x="7031743" y="3167652"/>
            <a:ext cx="392063" cy="161309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6847823" y="3167652"/>
            <a:ext cx="5893" cy="92489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>
            <a:off x="7031744" y="3331162"/>
            <a:ext cx="353832" cy="168275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7507377" y="3415299"/>
            <a:ext cx="0" cy="71843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7284143" y="4133737"/>
            <a:ext cx="1659832" cy="981707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</a:rPr>
              <a:t>96:</a:t>
            </a:r>
          </a:p>
          <a:p>
            <a:pPr algn="ctr"/>
            <a:r>
              <a:rPr lang="ru-RU" sz="1200" b="1" dirty="0" smtClean="0">
                <a:solidFill>
                  <a:srgbClr val="0070C0"/>
                </a:solidFill>
              </a:rPr>
              <a:t>Работники, с кем заключен договор на подрядные работы</a:t>
            </a:r>
            <a:endParaRPr lang="ru-RU" sz="1200" b="1" dirty="0">
              <a:solidFill>
                <a:srgbClr val="0070C0"/>
              </a:solidFill>
            </a:endParaRPr>
          </a:p>
        </p:txBody>
      </p:sp>
      <p:sp>
        <p:nvSpPr>
          <p:cNvPr id="14" name="Прямоугольник: скругленные углы 25">
            <a:extLst>
              <a:ext uri="{FF2B5EF4-FFF2-40B4-BE49-F238E27FC236}">
                <a16:creationId xmlns="" xmlns:a16="http://schemas.microsoft.com/office/drawing/2014/main" id="{E07BB28D-85BF-25C8-81DD-FA1E9F9A65AF}"/>
              </a:ext>
            </a:extLst>
          </p:cNvPr>
          <p:cNvSpPr/>
          <p:nvPr/>
        </p:nvSpPr>
        <p:spPr>
          <a:xfrm>
            <a:off x="8137203" y="5279150"/>
            <a:ext cx="3878184" cy="912099"/>
          </a:xfrm>
          <a:prstGeom prst="roundRect">
            <a:avLst>
              <a:gd name="adj" fmla="val 548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</a:rPr>
              <a:t>97:</a:t>
            </a:r>
          </a:p>
          <a:p>
            <a:pPr algn="ctr"/>
            <a:r>
              <a:rPr lang="ru-RU" sz="1200" dirty="0" smtClean="0">
                <a:solidFill>
                  <a:srgbClr val="0070C0"/>
                </a:solidFill>
              </a:rPr>
              <a:t>Если </a:t>
            </a:r>
            <a:r>
              <a:rPr lang="ru-RU" sz="1200" dirty="0">
                <a:solidFill>
                  <a:srgbClr val="0070C0"/>
                </a:solidFill>
              </a:rPr>
              <a:t>председатель </a:t>
            </a:r>
            <a:r>
              <a:rPr lang="ru-RU" sz="1200" dirty="0" smtClean="0">
                <a:solidFill>
                  <a:srgbClr val="0070C0"/>
                </a:solidFill>
              </a:rPr>
              <a:t>и др. работники работают </a:t>
            </a:r>
            <a:r>
              <a:rPr lang="ru-RU" sz="1200" dirty="0">
                <a:solidFill>
                  <a:srgbClr val="0070C0"/>
                </a:solidFill>
              </a:rPr>
              <a:t>без вознаграждения </a:t>
            </a:r>
            <a:r>
              <a:rPr lang="ru-RU" sz="1200" dirty="0" smtClean="0">
                <a:solidFill>
                  <a:srgbClr val="0070C0"/>
                </a:solidFill>
              </a:rPr>
              <a:t>(</a:t>
            </a:r>
            <a:r>
              <a:rPr lang="ru-RU" sz="1200" b="1" dirty="0">
                <a:solidFill>
                  <a:srgbClr val="0070C0"/>
                </a:solidFill>
              </a:rPr>
              <a:t>не заполнены строки 49, 50</a:t>
            </a:r>
            <a:r>
              <a:rPr lang="ru-RU" sz="1200" dirty="0">
                <a:solidFill>
                  <a:srgbClr val="0070C0"/>
                </a:solidFill>
              </a:rPr>
              <a:t>, то в этом случае </a:t>
            </a:r>
            <a:r>
              <a:rPr lang="ru-RU" sz="1200" dirty="0" smtClean="0">
                <a:solidFill>
                  <a:srgbClr val="0070C0"/>
                </a:solidFill>
              </a:rPr>
              <a:t>численность следует </a:t>
            </a:r>
            <a:r>
              <a:rPr lang="ru-RU" sz="1200" dirty="0">
                <a:solidFill>
                  <a:srgbClr val="0070C0"/>
                </a:solidFill>
              </a:rPr>
              <a:t>провести</a:t>
            </a:r>
            <a:r>
              <a:rPr lang="ru-RU" sz="1200" b="1" dirty="0">
                <a:solidFill>
                  <a:srgbClr val="0070C0"/>
                </a:solidFill>
              </a:rPr>
              <a:t> по строке </a:t>
            </a:r>
            <a:r>
              <a:rPr lang="ru-RU" sz="1200" b="1" dirty="0" smtClean="0">
                <a:solidFill>
                  <a:srgbClr val="0070C0"/>
                </a:solidFill>
              </a:rPr>
              <a:t>97)</a:t>
            </a:r>
            <a:endParaRPr lang="ru-RU" sz="1200" b="1" dirty="0">
              <a:solidFill>
                <a:srgbClr val="0070C0"/>
              </a:solidFill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9394573" y="3597779"/>
            <a:ext cx="0" cy="16447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Блок-схема: узел 7"/>
          <p:cNvSpPr/>
          <p:nvPr/>
        </p:nvSpPr>
        <p:spPr>
          <a:xfrm>
            <a:off x="6801843" y="3158483"/>
            <a:ext cx="91960" cy="8633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461397" y="3372129"/>
            <a:ext cx="91960" cy="8633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9348593" y="3533074"/>
            <a:ext cx="91960" cy="8633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ьная выноска 21"/>
          <p:cNvSpPr/>
          <p:nvPr/>
        </p:nvSpPr>
        <p:spPr>
          <a:xfrm>
            <a:off x="450647" y="4530844"/>
            <a:ext cx="3949904" cy="1169202"/>
          </a:xfrm>
          <a:prstGeom prst="wedgeEllipseCallout">
            <a:avLst>
              <a:gd name="adj1" fmla="val -49421"/>
              <a:gd name="adj2" fmla="val 4123"/>
            </a:avLst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заполняется </a:t>
            </a:r>
          </a:p>
          <a:p>
            <a:pPr algn="ctr"/>
            <a:r>
              <a:rPr lang="ru-RU" sz="11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11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целых числах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</a:t>
            </a:r>
            <a:r>
              <a:rPr lang="ru-RU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среднесписочная/средняя численность </a:t>
            </a:r>
            <a:r>
              <a:rPr lang="ru-RU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0,3 человека – следует округлить до 1 человека.</a:t>
            </a:r>
            <a:endParaRPr lang="ru-RU" sz="1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012628" y="2999377"/>
            <a:ext cx="392063" cy="168275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5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953DB11B-84E6-4565-8115-88AA3AD01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92142" y="2849940"/>
            <a:ext cx="5277599" cy="964072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1400" dirty="0" smtClean="0">
                <a:solidFill>
                  <a:srgbClr val="363194"/>
                </a:solidFill>
              </a:rPr>
              <a:t>При возникновении вопросов по заполнению формы № 1-НКО звоните по телефонам:</a:t>
            </a:r>
          </a:p>
          <a:p>
            <a:pPr algn="ctr"/>
            <a:r>
              <a:rPr lang="ru-RU" sz="1900" dirty="0" smtClean="0">
                <a:solidFill>
                  <a:srgbClr val="363194"/>
                </a:solidFill>
              </a:rPr>
              <a:t>201-02-97, </a:t>
            </a:r>
          </a:p>
          <a:p>
            <a:pPr algn="ctr"/>
            <a:r>
              <a:rPr lang="ru-RU" sz="1900" dirty="0" smtClean="0">
                <a:solidFill>
                  <a:srgbClr val="363194"/>
                </a:solidFill>
              </a:rPr>
              <a:t>213-93-60 доб. 5020, </a:t>
            </a:r>
          </a:p>
          <a:p>
            <a:pPr algn="ctr"/>
            <a:r>
              <a:rPr lang="ru-RU" sz="1900" dirty="0" smtClean="0">
                <a:solidFill>
                  <a:srgbClr val="363194"/>
                </a:solidFill>
              </a:rPr>
              <a:t>213-93-60 доб. 3420</a:t>
            </a:r>
            <a:endParaRPr lang="ru-RU" sz="1900" dirty="0">
              <a:solidFill>
                <a:srgbClr val="363194"/>
              </a:solidFill>
            </a:endParaRPr>
          </a:p>
        </p:txBody>
      </p:sp>
      <p:pic>
        <p:nvPicPr>
          <p:cNvPr id="1027" name="Picture 3" descr="C:\Users\24.TiuliushMN\Downloads\blue-2024619_128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9" y="2797788"/>
            <a:ext cx="1003521" cy="1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277350" y="438150"/>
            <a:ext cx="904875" cy="33337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978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итульный слайд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Слайд &quot;Содержание&quot;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Слайды &quot;Раздел&quot;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Информационные слайды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Пустой слайд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560</Words>
  <Application>Microsoft Office PowerPoint</Application>
  <PresentationFormat>Произвольный</PresentationFormat>
  <Paragraphs>147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Титульный слайд</vt:lpstr>
      <vt:lpstr>Слайд "Содержание"</vt:lpstr>
      <vt:lpstr>Слайды "Раздел"</vt:lpstr>
      <vt:lpstr>Информационные слайды</vt:lpstr>
      <vt:lpstr>Пустой слайд</vt:lpstr>
      <vt:lpstr>Особенности заполнения формы № 1-НКО «Сведения о деятельности некоммерческой организации» садоводческими некоммерческими товариществами</vt:lpstr>
      <vt:lpstr>ПЕРИОД, СРОК И СПОСОБЫ ПРЕДОСТАВЛЕНИЯ ОТЧЕТА по форме № 1-НКО </vt:lpstr>
      <vt:lpstr>РАЗДЕЛЫ ФОРМЫ № 1-НКО</vt:lpstr>
      <vt:lpstr>ПОКАЗАТЕЛИ. РАЗДЕЛ 1</vt:lpstr>
      <vt:lpstr>ПОКАЗАТЕЛИ. РАЗДЕЛ 1</vt:lpstr>
      <vt:lpstr>ПОКАЗАТЕЛИ. РАЗДЕЛ 2</vt:lpstr>
      <vt:lpstr>ПОКАЗАТЕЛИ. РАЗДЕЛ 2</vt:lpstr>
      <vt:lpstr>ПОКАЗАТЕЛИ. РАЗДЕЛ 3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Токарева Екатерина Дмитриевна</dc:creator>
  <cp:lastModifiedBy>Морозова Елена Николаевна</cp:lastModifiedBy>
  <cp:revision>81</cp:revision>
  <cp:lastPrinted>2024-04-23T06:48:16Z</cp:lastPrinted>
  <dcterms:created xsi:type="dcterms:W3CDTF">2023-12-06T11:24:07Z</dcterms:created>
  <dcterms:modified xsi:type="dcterms:W3CDTF">2024-04-23T10:29:04Z</dcterms:modified>
</cp:coreProperties>
</file>