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  <p:sldMasterId id="2147483650" r:id="rId2"/>
    <p:sldMasterId id="2147483652" r:id="rId3"/>
    <p:sldMasterId id="2147483655" r:id="rId4"/>
  </p:sldMasterIdLst>
  <p:notesMasterIdLst>
    <p:notesMasterId r:id="rId11"/>
  </p:notesMasterIdLst>
  <p:sldIdLst>
    <p:sldId id="256" r:id="rId5"/>
    <p:sldId id="277" r:id="rId6"/>
    <p:sldId id="395" r:id="rId7"/>
    <p:sldId id="393" r:id="rId8"/>
    <p:sldId id="394" r:id="rId9"/>
    <p:sldId id="363" r:id="rId10"/>
  </p:sldIdLst>
  <p:sldSz cx="12192000" cy="6858000"/>
  <p:notesSz cx="12192000" cy="6858000"/>
  <p:defaultTextStyle>
    <a:defPPr>
      <a:defRPr lang="ru-RU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1C1C"/>
    <a:srgbClr val="9C3667"/>
    <a:srgbClr val="CFE8FF"/>
    <a:srgbClr val="A9D3FD"/>
    <a:srgbClr val="346FC2"/>
    <a:srgbClr val="7DBBFC"/>
    <a:srgbClr val="AC6278"/>
    <a:srgbClr val="46AA98"/>
    <a:srgbClr val="FFA970"/>
    <a:srgbClr val="8383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No Style, Table Grid">
    <a:wholeTbl>
      <a:tcTxStyle>
        <a:fontRef idx="minor">
          <a:prstClr val="black"/>
        </a:fontRef>
        <a:schemeClr val="dk1"/>
      </a:tcTxStyle>
      <a:tcStyle>
        <a:tcBdr>
          <a:left>
            <a:ln w="12700">
              <a:solidFill>
                <a:schemeClr val="dk1"/>
              </a:solidFill>
            </a:ln>
          </a:left>
          <a:right>
            <a:ln w="12700">
              <a:solidFill>
                <a:schemeClr val="dk1"/>
              </a:solidFill>
            </a:ln>
          </a:right>
          <a:top>
            <a:ln w="12700">
              <a:solidFill>
                <a:schemeClr val="dk1"/>
              </a:solidFill>
            </a:ln>
          </a:top>
          <a:bottom>
            <a:ln w="12700">
              <a:solidFill>
                <a:schemeClr val="dk1"/>
              </a:solidFill>
            </a:ln>
          </a:bottom>
          <a:insideH>
            <a:ln w="12700">
              <a:solidFill>
                <a:schemeClr val="dk1"/>
              </a:solidFill>
            </a:ln>
          </a:insideH>
          <a:insideV>
            <a:ln w="12700">
              <a:solidFill>
                <a:schemeClr val="dk1"/>
              </a:solidFill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lt1"/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lt1"/>
          </a:solidFill>
        </a:fill>
      </a:tcStyle>
    </a:band1V>
    <a:band2V>
      <a:tcStyle>
        <a:tcBdr/>
        <a:fill>
          <a:solidFill>
            <a:schemeClr val="lt1"/>
          </a:solidFill>
        </a:fill>
      </a:tcStyle>
    </a:band2V>
    <a:lastCol>
      <a:tcTxStyle b="on">
        <a:fontRef idx="minor">
          <a:prstClr val="black"/>
        </a:fontRef>
        <a:schemeClr val="dk1"/>
      </a:tcTxStyle>
      <a:tcStyle>
        <a:tcBdr/>
        <a:fill>
          <a:solidFill>
            <a:schemeClr val="lt1"/>
          </a:solidFill>
        </a:fill>
      </a:tcStyle>
    </a:lastCol>
    <a:firstCol>
      <a:tcTxStyle b="on">
        <a:fontRef idx="minor">
          <a:prstClr val="black"/>
        </a:fontRef>
        <a:schemeClr val="dk1"/>
      </a:tcTxStyle>
      <a:tcStyle>
        <a:tcBdr/>
        <a:fill>
          <a:solidFill>
            <a:schemeClr val="lt1"/>
          </a:solidFill>
        </a:fill>
      </a:tcStyle>
    </a:firstCol>
    <a:lastRow>
      <a:tcTxStyle b="on">
        <a:fontRef idx="minor">
          <a:prstClr val="black"/>
        </a:fontRef>
        <a:schemeClr val="dk1"/>
      </a:tcTxStyle>
      <a:tcStyle>
        <a:tcBdr>
          <a:top>
            <a:ln w="12700">
              <a:solidFill>
                <a:schemeClr val="lt1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prstClr val="black"/>
        </a:fontRef>
        <a:schemeClr val="dk1"/>
      </a:tcTxStyle>
      <a:tcStyle>
        <a:tcBdr>
          <a:bottom>
            <a:ln w="12700">
              <a:solidFill>
                <a:schemeClr val="dk1"/>
              </a:solidFill>
            </a:ln>
          </a:bottom>
        </a:tcBdr>
        <a:fill>
          <a:solidFill>
            <a:schemeClr val="l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>
              <a:solidFill>
                <a:schemeClr val="lt1"/>
              </a:solidFill>
            </a:ln>
          </a:left>
          <a:right>
            <a:ln w="12700">
              <a:solidFill>
                <a:schemeClr val="lt1"/>
              </a:solidFill>
            </a:ln>
          </a:right>
          <a:top>
            <a:ln w="12700">
              <a:solidFill>
                <a:schemeClr val="lt1"/>
              </a:solidFill>
            </a:ln>
          </a:top>
          <a:bottom>
            <a:ln w="12700">
              <a:solidFill>
                <a:schemeClr val="lt1"/>
              </a:solidFill>
            </a:ln>
          </a:bottom>
          <a:insideH>
            <a:ln w="12700">
              <a:solidFill>
                <a:schemeClr val="lt1"/>
              </a:solidFill>
            </a:ln>
          </a:insideH>
          <a:insideV>
            <a:ln w="12700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  <a:fill>
          <a:solidFill>
            <a:schemeClr val="accent1">
              <a:tint val="40000"/>
            </a:schemeClr>
          </a:solidFill>
        </a:fill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prstClr val="black"/>
        </a:fontRef>
        <a:schemeClr val="lt1"/>
      </a:tcTxStyle>
      <a:tcStyle>
        <a:tcBdr>
          <a:bottom>
            <a:ln w="38100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963" autoAdjust="0"/>
  </p:normalViewPr>
  <p:slideViewPr>
    <p:cSldViewPr snapToGrid="0">
      <p:cViewPr varScale="1">
        <p:scale>
          <a:sx n="98" d="100"/>
          <a:sy n="98" d="100"/>
        </p:scale>
        <p:origin x="72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-507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6905625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4D90A1-78B1-483C-AB14-6B65C8A52DFB}" type="datetimeFigureOut">
              <a:rPr lang="ru-RU" smtClean="0"/>
              <a:pPr/>
              <a:t>24.04.2024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038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1219200" y="3300413"/>
            <a:ext cx="97536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6905625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8FE0FF-BC80-4380-B1BE-B999CE9A49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35101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Титульны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" name="Дата 3"/>
          <p:cNvSpPr txBox="1"/>
          <p:nvPr userDrawn="1"/>
        </p:nvSpPr>
        <p:spPr bwMode="auto">
          <a:xfrm>
            <a:off x="923517" y="5834925"/>
            <a:ext cx="974700" cy="365125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ctr" defTabSz="914400">
              <a:defRPr lang="ru-RU" sz="1200" b="1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ru-RU">
              <a:solidFill>
                <a:srgbClr val="363194"/>
              </a:solidFill>
              <a:latin typeface="Arial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 bwMode="auto">
          <a:xfrm>
            <a:off x="925438" y="3267945"/>
            <a:ext cx="6611568" cy="3651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  <a:endParaRPr/>
          </a:p>
        </p:txBody>
      </p:sp>
      <p:sp>
        <p:nvSpPr>
          <p:cNvPr id="9" name="Заголовок 8"/>
          <p:cNvSpPr>
            <a:spLocks noGrp="1"/>
          </p:cNvSpPr>
          <p:nvPr>
            <p:ph type="title" hasCustomPrompt="1"/>
          </p:nvPr>
        </p:nvSpPr>
        <p:spPr bwMode="auto">
          <a:xfrm>
            <a:off x="914725" y="2829798"/>
            <a:ext cx="6611568" cy="566594"/>
          </a:xfrm>
          <a:prstGeom prst="rect">
            <a:avLst/>
          </a:prstGeom>
        </p:spPr>
        <p:txBody>
          <a:bodyPr/>
          <a:lstStyle>
            <a:lvl1pPr>
              <a:defRPr sz="2800" b="1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 bwMode="auto">
          <a:xfrm>
            <a:off x="936961" y="5802435"/>
            <a:ext cx="100614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66066E51-5F4A-43E2-A6C2-84789929AB13}" type="datetimeFigureOut">
              <a:rPr lang="ru-RU"/>
              <a:pPr>
                <a:defRPr/>
              </a:pPr>
              <a:t>24.04.2024</a:t>
            </a:fld>
            <a:endParaRPr lang="ru-RU"/>
          </a:p>
        </p:txBody>
      </p:sp>
      <p:sp>
        <p:nvSpPr>
          <p:cNvPr id="26" name="Нижний колонтитул 25"/>
          <p:cNvSpPr>
            <a:spLocks noGrp="1"/>
          </p:cNvSpPr>
          <p:nvPr>
            <p:ph type="ftr" sz="quarter" idx="11"/>
          </p:nvPr>
        </p:nvSpPr>
        <p:spPr bwMode="auto">
          <a:xfrm>
            <a:off x="2051540" y="5802434"/>
            <a:ext cx="41148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Изображение с текстом_2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object 13"/>
          <p:cNvSpPr/>
          <p:nvPr userDrawn="1"/>
        </p:nvSpPr>
        <p:spPr bwMode="auto">
          <a:xfrm>
            <a:off x="0" y="543051"/>
            <a:ext cx="417443" cy="87382"/>
          </a:xfrm>
          <a:custGeom>
            <a:avLst/>
            <a:gdLst/>
            <a:ahLst/>
            <a:cxnLst/>
            <a:rect l="l" t="t" r="r" b="b"/>
            <a:pathLst>
              <a:path w="571500" h="76200" extrusionOk="0">
                <a:moveTo>
                  <a:pt x="571500" y="0"/>
                </a:moveTo>
                <a:lnTo>
                  <a:pt x="0" y="0"/>
                </a:lnTo>
                <a:lnTo>
                  <a:pt x="0" y="76200"/>
                </a:lnTo>
                <a:lnTo>
                  <a:pt x="571500" y="76200"/>
                </a:lnTo>
                <a:lnTo>
                  <a:pt x="571500" y="0"/>
                </a:lnTo>
                <a:close/>
              </a:path>
            </a:pathLst>
          </a:custGeom>
          <a:solidFill>
            <a:srgbClr val="7DBBFC"/>
          </a:solidFill>
        </p:spPr>
        <p:txBody>
          <a:bodyPr wrap="square" lIns="0" tIns="0" rIns="0" bIns="0" rtlCol="0"/>
          <a:lstStyle/>
          <a:p>
            <a:pPr>
              <a:defRPr/>
            </a:pPr>
            <a:endParaRPr/>
          </a:p>
        </p:txBody>
      </p:sp>
      <p:sp>
        <p:nvSpPr>
          <p:cNvPr id="12" name="Рисунок 11"/>
          <p:cNvSpPr>
            <a:spLocks noGrp="1"/>
          </p:cNvSpPr>
          <p:nvPr>
            <p:ph type="pic" sz="quarter" idx="12"/>
          </p:nvPr>
        </p:nvSpPr>
        <p:spPr bwMode="auto">
          <a:xfrm>
            <a:off x="4572499" y="1852613"/>
            <a:ext cx="6525731" cy="3609975"/>
          </a:xfrm>
          <a:prstGeom prst="roundRect">
            <a:avLst>
              <a:gd name="adj" fmla="val 3281"/>
            </a:avLst>
          </a:prstGeo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Текст 14"/>
          <p:cNvSpPr>
            <a:spLocks noGrp="1"/>
          </p:cNvSpPr>
          <p:nvPr>
            <p:ph type="body" sz="quarter" idx="14"/>
          </p:nvPr>
        </p:nvSpPr>
        <p:spPr bwMode="auto">
          <a:xfrm>
            <a:off x="599661" y="1852612"/>
            <a:ext cx="3491076" cy="3609976"/>
          </a:xfrm>
          <a:prstGeom prst="rect">
            <a:avLst/>
          </a:prstGeo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 bwMode="auto">
          <a:xfrm>
            <a:off x="320183" y="6448271"/>
            <a:ext cx="10219315" cy="365125"/>
          </a:xfrm>
          <a:prstGeom prst="rect">
            <a:avLst/>
          </a:prstGeom>
        </p:spPr>
        <p:txBody>
          <a:bodyPr/>
          <a:lstStyle>
            <a:lvl1pPr algn="l">
              <a:defRPr sz="1200" b="1">
                <a:solidFill>
                  <a:srgbClr val="7DBBFC"/>
                </a:solidFill>
              </a:defRPr>
            </a:lvl1pPr>
          </a:lstStyle>
          <a:p>
            <a:pPr>
              <a:defRPr/>
            </a:pPr>
            <a:r>
              <a:rPr lang="ru-RU"/>
              <a:t>колонтитул</a:t>
            </a:r>
            <a:endParaRPr/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 bwMode="auto">
          <a:xfrm>
            <a:off x="599662" y="397564"/>
            <a:ext cx="7920384" cy="51683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200" b="1">
                <a:solidFill>
                  <a:srgbClr val="363194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7" name="Текст 7"/>
          <p:cNvSpPr>
            <a:spLocks noGrp="1"/>
          </p:cNvSpPr>
          <p:nvPr>
            <p:ph type="body" sz="quarter" idx="15" hasCustomPrompt="1"/>
          </p:nvPr>
        </p:nvSpPr>
        <p:spPr bwMode="auto">
          <a:xfrm>
            <a:off x="599661" y="685800"/>
            <a:ext cx="7920384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>
              <a:defRPr/>
            </a:pPr>
            <a:r>
              <a:rPr lang="ru-RU"/>
              <a:t>подзаголовок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Два изображения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object 13"/>
          <p:cNvSpPr/>
          <p:nvPr userDrawn="1"/>
        </p:nvSpPr>
        <p:spPr bwMode="auto">
          <a:xfrm>
            <a:off x="0" y="543051"/>
            <a:ext cx="417443" cy="87382"/>
          </a:xfrm>
          <a:custGeom>
            <a:avLst/>
            <a:gdLst/>
            <a:ahLst/>
            <a:cxnLst/>
            <a:rect l="l" t="t" r="r" b="b"/>
            <a:pathLst>
              <a:path w="571500" h="76200" extrusionOk="0">
                <a:moveTo>
                  <a:pt x="571500" y="0"/>
                </a:moveTo>
                <a:lnTo>
                  <a:pt x="0" y="0"/>
                </a:lnTo>
                <a:lnTo>
                  <a:pt x="0" y="76200"/>
                </a:lnTo>
                <a:lnTo>
                  <a:pt x="571500" y="76200"/>
                </a:lnTo>
                <a:lnTo>
                  <a:pt x="571500" y="0"/>
                </a:lnTo>
                <a:close/>
              </a:path>
            </a:pathLst>
          </a:custGeom>
          <a:solidFill>
            <a:srgbClr val="7DBBFC"/>
          </a:solidFill>
        </p:spPr>
        <p:txBody>
          <a:bodyPr wrap="square" lIns="0" tIns="0" rIns="0" bIns="0" rtlCol="0"/>
          <a:lstStyle/>
          <a:p>
            <a:pPr>
              <a:defRPr/>
            </a:pPr>
            <a:endParaRPr/>
          </a:p>
        </p:txBody>
      </p:sp>
      <p:sp>
        <p:nvSpPr>
          <p:cNvPr id="12" name="Рисунок 11"/>
          <p:cNvSpPr>
            <a:spLocks noGrp="1"/>
          </p:cNvSpPr>
          <p:nvPr>
            <p:ph type="pic" sz="quarter" idx="12"/>
          </p:nvPr>
        </p:nvSpPr>
        <p:spPr bwMode="auto">
          <a:xfrm>
            <a:off x="3838575" y="1852613"/>
            <a:ext cx="3055938" cy="3609975"/>
          </a:xfrm>
          <a:prstGeom prst="roundRect">
            <a:avLst>
              <a:gd name="adj" fmla="val 3281"/>
            </a:avLst>
          </a:prstGeo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3" name="Рисунок 11"/>
          <p:cNvSpPr>
            <a:spLocks noGrp="1"/>
          </p:cNvSpPr>
          <p:nvPr>
            <p:ph type="pic" sz="quarter" idx="13"/>
          </p:nvPr>
        </p:nvSpPr>
        <p:spPr bwMode="auto">
          <a:xfrm>
            <a:off x="7308368" y="1852612"/>
            <a:ext cx="5252600" cy="3609975"/>
          </a:xfrm>
          <a:prstGeom prst="roundRect">
            <a:avLst>
              <a:gd name="adj" fmla="val 3281"/>
            </a:avLst>
          </a:prstGeo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14"/>
          </p:nvPr>
        </p:nvSpPr>
        <p:spPr bwMode="auto">
          <a:xfrm>
            <a:off x="599661" y="1852612"/>
            <a:ext cx="2624552" cy="3609976"/>
          </a:xfrm>
          <a:prstGeom prst="rect">
            <a:avLst/>
          </a:prstGeo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3" name="Номер слайда 4"/>
          <p:cNvSpPr txBox="1"/>
          <p:nvPr userDrawn="1"/>
        </p:nvSpPr>
        <p:spPr bwMode="auto">
          <a:xfrm>
            <a:off x="9328642" y="644827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>
              <a:defRPr lang="ru-RU" sz="14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206CA5A-69F8-4550-98E0-63AB887DEF64}" type="slidenum">
              <a:rPr lang="ru-RU" b="1">
                <a:solidFill>
                  <a:srgbClr val="7DBBFC"/>
                </a:solidFill>
              </a:rPr>
              <a:pPr>
                <a:defRPr/>
              </a:pPr>
              <a:t>‹#›</a:t>
            </a:fld>
            <a:endParaRPr lang="ru-RU" b="1">
              <a:solidFill>
                <a:srgbClr val="7DBBFC"/>
              </a:solidFill>
            </a:endParaRPr>
          </a:p>
        </p:txBody>
      </p:sp>
      <p:sp>
        <p:nvSpPr>
          <p:cNvPr id="7" name="Нижний колонтитул 3"/>
          <p:cNvSpPr>
            <a:spLocks noGrp="1"/>
          </p:cNvSpPr>
          <p:nvPr>
            <p:ph type="ftr" sz="quarter" idx="11"/>
          </p:nvPr>
        </p:nvSpPr>
        <p:spPr bwMode="auto">
          <a:xfrm>
            <a:off x="320183" y="6448271"/>
            <a:ext cx="10219315" cy="365125"/>
          </a:xfrm>
          <a:prstGeom prst="rect">
            <a:avLst/>
          </a:prstGeom>
        </p:spPr>
        <p:txBody>
          <a:bodyPr/>
          <a:lstStyle>
            <a:lvl1pPr algn="l">
              <a:defRPr sz="1200" b="1">
                <a:solidFill>
                  <a:srgbClr val="7DBBFC"/>
                </a:solidFill>
              </a:defRPr>
            </a:lvl1pPr>
          </a:lstStyle>
          <a:p>
            <a:pPr>
              <a:defRPr/>
            </a:pPr>
            <a:r>
              <a:rPr lang="ru-RU"/>
              <a:t>колонтитул</a:t>
            </a:r>
            <a:endParaRPr/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 bwMode="auto">
          <a:xfrm>
            <a:off x="599662" y="397564"/>
            <a:ext cx="7920384" cy="51683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200" b="1">
                <a:solidFill>
                  <a:srgbClr val="363194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5" name="Текст 7"/>
          <p:cNvSpPr>
            <a:spLocks noGrp="1"/>
          </p:cNvSpPr>
          <p:nvPr>
            <p:ph type="body" sz="quarter" idx="15" hasCustomPrompt="1"/>
          </p:nvPr>
        </p:nvSpPr>
        <p:spPr bwMode="auto">
          <a:xfrm>
            <a:off x="599661" y="685800"/>
            <a:ext cx="7920384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>
              <a:defRPr/>
            </a:pPr>
            <a:r>
              <a:rPr lang="ru-RU"/>
              <a:t>подзаголовок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Три изображения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object 13"/>
          <p:cNvSpPr/>
          <p:nvPr userDrawn="1"/>
        </p:nvSpPr>
        <p:spPr bwMode="auto">
          <a:xfrm>
            <a:off x="0" y="543051"/>
            <a:ext cx="417443" cy="87382"/>
          </a:xfrm>
          <a:custGeom>
            <a:avLst/>
            <a:gdLst/>
            <a:ahLst/>
            <a:cxnLst/>
            <a:rect l="l" t="t" r="r" b="b"/>
            <a:pathLst>
              <a:path w="571500" h="76200" extrusionOk="0">
                <a:moveTo>
                  <a:pt x="571500" y="0"/>
                </a:moveTo>
                <a:lnTo>
                  <a:pt x="0" y="0"/>
                </a:lnTo>
                <a:lnTo>
                  <a:pt x="0" y="76200"/>
                </a:lnTo>
                <a:lnTo>
                  <a:pt x="571500" y="76200"/>
                </a:lnTo>
                <a:lnTo>
                  <a:pt x="571500" y="0"/>
                </a:lnTo>
                <a:close/>
              </a:path>
            </a:pathLst>
          </a:custGeom>
          <a:solidFill>
            <a:srgbClr val="7DBBFC"/>
          </a:solidFill>
        </p:spPr>
        <p:txBody>
          <a:bodyPr wrap="square" lIns="0" tIns="0" rIns="0" bIns="0" rtlCol="0"/>
          <a:lstStyle/>
          <a:p>
            <a:pPr>
              <a:defRPr/>
            </a:pPr>
            <a:endParaRPr/>
          </a:p>
        </p:txBody>
      </p:sp>
      <p:sp>
        <p:nvSpPr>
          <p:cNvPr id="12" name="Рисунок 11"/>
          <p:cNvSpPr>
            <a:spLocks noGrp="1"/>
          </p:cNvSpPr>
          <p:nvPr>
            <p:ph type="pic" sz="quarter" idx="12"/>
          </p:nvPr>
        </p:nvSpPr>
        <p:spPr bwMode="auto">
          <a:xfrm>
            <a:off x="4572500" y="1852613"/>
            <a:ext cx="3055938" cy="3609975"/>
          </a:xfrm>
          <a:prstGeom prst="roundRect">
            <a:avLst>
              <a:gd name="adj" fmla="val 3281"/>
            </a:avLst>
          </a:prstGeo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Рисунок 11"/>
          <p:cNvSpPr>
            <a:spLocks noGrp="1"/>
          </p:cNvSpPr>
          <p:nvPr>
            <p:ph type="pic" sz="quarter" idx="13"/>
          </p:nvPr>
        </p:nvSpPr>
        <p:spPr bwMode="auto">
          <a:xfrm>
            <a:off x="8042293" y="1852613"/>
            <a:ext cx="3055938" cy="3609975"/>
          </a:xfrm>
          <a:prstGeom prst="roundRect">
            <a:avLst>
              <a:gd name="adj" fmla="val 3281"/>
            </a:avLst>
          </a:prstGeo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Рисунок 11"/>
          <p:cNvSpPr>
            <a:spLocks noGrp="1"/>
          </p:cNvSpPr>
          <p:nvPr>
            <p:ph type="pic" sz="quarter" idx="14"/>
          </p:nvPr>
        </p:nvSpPr>
        <p:spPr bwMode="auto">
          <a:xfrm>
            <a:off x="1102707" y="1852613"/>
            <a:ext cx="3055938" cy="3609975"/>
          </a:xfrm>
          <a:prstGeom prst="roundRect">
            <a:avLst>
              <a:gd name="adj" fmla="val 3281"/>
            </a:avLst>
          </a:prstGeo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 txBox="1"/>
          <p:nvPr userDrawn="1"/>
        </p:nvSpPr>
        <p:spPr bwMode="auto">
          <a:xfrm>
            <a:off x="9328642" y="644827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>
              <a:defRPr lang="ru-RU" sz="14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206CA5A-69F8-4550-98E0-63AB887DEF64}" type="slidenum">
              <a:rPr lang="ru-RU" b="1">
                <a:solidFill>
                  <a:srgbClr val="7DBBFC"/>
                </a:solidFill>
              </a:rPr>
              <a:pPr>
                <a:defRPr/>
              </a:pPr>
              <a:t>‹#›</a:t>
            </a:fld>
            <a:endParaRPr lang="ru-RU" b="1">
              <a:solidFill>
                <a:srgbClr val="7DBBFC"/>
              </a:solidFill>
            </a:endParaRPr>
          </a:p>
        </p:txBody>
      </p:sp>
      <p:sp>
        <p:nvSpPr>
          <p:cNvPr id="8" name="Нижний колонтитул 3"/>
          <p:cNvSpPr>
            <a:spLocks noGrp="1"/>
          </p:cNvSpPr>
          <p:nvPr>
            <p:ph type="ftr" sz="quarter" idx="11"/>
          </p:nvPr>
        </p:nvSpPr>
        <p:spPr bwMode="auto">
          <a:xfrm>
            <a:off x="320183" y="6448271"/>
            <a:ext cx="10219315" cy="365125"/>
          </a:xfrm>
          <a:prstGeom prst="rect">
            <a:avLst/>
          </a:prstGeom>
        </p:spPr>
        <p:txBody>
          <a:bodyPr/>
          <a:lstStyle>
            <a:lvl1pPr algn="l">
              <a:defRPr sz="1200" b="1">
                <a:solidFill>
                  <a:srgbClr val="7DBBFC"/>
                </a:solidFill>
              </a:defRPr>
            </a:lvl1pPr>
          </a:lstStyle>
          <a:p>
            <a:pPr>
              <a:defRPr/>
            </a:pPr>
            <a:r>
              <a:rPr lang="ru-RU"/>
              <a:t>колонтитул</a:t>
            </a:r>
            <a:endParaRPr/>
          </a:p>
        </p:txBody>
      </p:sp>
      <p:sp>
        <p:nvSpPr>
          <p:cNvPr id="4" name="Заголовок 1"/>
          <p:cNvSpPr>
            <a:spLocks noGrp="1"/>
          </p:cNvSpPr>
          <p:nvPr>
            <p:ph type="title" hasCustomPrompt="1"/>
          </p:nvPr>
        </p:nvSpPr>
        <p:spPr bwMode="auto">
          <a:xfrm>
            <a:off x="599662" y="397564"/>
            <a:ext cx="7920384" cy="51683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200" b="1">
                <a:solidFill>
                  <a:srgbClr val="363194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9" name="Текст 7"/>
          <p:cNvSpPr>
            <a:spLocks noGrp="1"/>
          </p:cNvSpPr>
          <p:nvPr>
            <p:ph type="body" sz="quarter" idx="15" hasCustomPrompt="1"/>
          </p:nvPr>
        </p:nvSpPr>
        <p:spPr bwMode="auto">
          <a:xfrm>
            <a:off x="599661" y="685800"/>
            <a:ext cx="7920384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>
              <a:defRPr/>
            </a:pPr>
            <a:r>
              <a:rPr lang="ru-RU"/>
              <a:t>подзаголовок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Изображение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" name="object 13"/>
          <p:cNvSpPr/>
          <p:nvPr userDrawn="1"/>
        </p:nvSpPr>
        <p:spPr bwMode="auto">
          <a:xfrm>
            <a:off x="0" y="543051"/>
            <a:ext cx="417443" cy="87382"/>
          </a:xfrm>
          <a:custGeom>
            <a:avLst/>
            <a:gdLst/>
            <a:ahLst/>
            <a:cxnLst/>
            <a:rect l="l" t="t" r="r" b="b"/>
            <a:pathLst>
              <a:path w="571500" h="76200" extrusionOk="0">
                <a:moveTo>
                  <a:pt x="571500" y="0"/>
                </a:moveTo>
                <a:lnTo>
                  <a:pt x="0" y="0"/>
                </a:lnTo>
                <a:lnTo>
                  <a:pt x="0" y="76200"/>
                </a:lnTo>
                <a:lnTo>
                  <a:pt x="571500" y="76200"/>
                </a:lnTo>
                <a:lnTo>
                  <a:pt x="571500" y="0"/>
                </a:lnTo>
                <a:close/>
              </a:path>
            </a:pathLst>
          </a:custGeom>
          <a:solidFill>
            <a:srgbClr val="7DBBFC"/>
          </a:solidFill>
        </p:spPr>
        <p:txBody>
          <a:bodyPr wrap="square" lIns="0" tIns="0" rIns="0" bIns="0" rtlCol="0"/>
          <a:lstStyle/>
          <a:p>
            <a:pPr>
              <a:defRPr/>
            </a:pPr>
            <a:endParaRPr/>
          </a:p>
        </p:txBody>
      </p:sp>
      <p:sp>
        <p:nvSpPr>
          <p:cNvPr id="6" name="Объект 5"/>
          <p:cNvSpPr>
            <a:spLocks noGrp="1"/>
          </p:cNvSpPr>
          <p:nvPr>
            <p:ph sz="quarter" idx="12"/>
          </p:nvPr>
        </p:nvSpPr>
        <p:spPr bwMode="auto">
          <a:xfrm>
            <a:off x="599661" y="1285733"/>
            <a:ext cx="11136244" cy="445321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400"/>
            </a:lvl1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3" name="Номер слайда 4"/>
          <p:cNvSpPr txBox="1"/>
          <p:nvPr userDrawn="1"/>
        </p:nvSpPr>
        <p:spPr bwMode="auto">
          <a:xfrm>
            <a:off x="9328642" y="644827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>
              <a:defRPr lang="ru-RU" sz="14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206CA5A-69F8-4550-98E0-63AB887DEF64}" type="slidenum">
              <a:rPr lang="ru-RU" b="1">
                <a:solidFill>
                  <a:srgbClr val="7DBBFC"/>
                </a:solidFill>
              </a:rPr>
              <a:pPr>
                <a:defRPr/>
              </a:pPr>
              <a:t>‹#›</a:t>
            </a:fld>
            <a:endParaRPr lang="ru-RU" b="1">
              <a:solidFill>
                <a:srgbClr val="7DBBFC"/>
              </a:solidFill>
            </a:endParaRPr>
          </a:p>
        </p:txBody>
      </p:sp>
      <p:sp>
        <p:nvSpPr>
          <p:cNvPr id="9" name="Нижний колонтитул 3"/>
          <p:cNvSpPr>
            <a:spLocks noGrp="1"/>
          </p:cNvSpPr>
          <p:nvPr>
            <p:ph type="ftr" sz="quarter" idx="11"/>
          </p:nvPr>
        </p:nvSpPr>
        <p:spPr bwMode="auto">
          <a:xfrm>
            <a:off x="320183" y="6448271"/>
            <a:ext cx="10219315" cy="365125"/>
          </a:xfrm>
          <a:prstGeom prst="rect">
            <a:avLst/>
          </a:prstGeom>
        </p:spPr>
        <p:txBody>
          <a:bodyPr/>
          <a:lstStyle>
            <a:lvl1pPr algn="l">
              <a:defRPr sz="1200" b="1">
                <a:solidFill>
                  <a:srgbClr val="7DBBFC"/>
                </a:solidFill>
              </a:defRPr>
            </a:lvl1pPr>
          </a:lstStyle>
          <a:p>
            <a:pPr>
              <a:defRPr/>
            </a:pPr>
            <a:r>
              <a:rPr lang="ru-RU"/>
              <a:t>колонтитул</a:t>
            </a:r>
            <a:endParaRPr/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 bwMode="auto">
          <a:xfrm>
            <a:off x="599662" y="397564"/>
            <a:ext cx="7920384" cy="51683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200" b="1">
                <a:solidFill>
                  <a:srgbClr val="363194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4" name="Текст 7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599661" y="685800"/>
            <a:ext cx="7920384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>
              <a:defRPr/>
            </a:pPr>
            <a:r>
              <a:rPr lang="ru-RU"/>
              <a:t>подзаголовок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Объект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599661" y="1119498"/>
            <a:ext cx="3932237" cy="47415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11" name="object 13"/>
          <p:cNvSpPr/>
          <p:nvPr userDrawn="1"/>
        </p:nvSpPr>
        <p:spPr bwMode="auto">
          <a:xfrm>
            <a:off x="0" y="543051"/>
            <a:ext cx="417443" cy="87382"/>
          </a:xfrm>
          <a:custGeom>
            <a:avLst/>
            <a:gdLst/>
            <a:ahLst/>
            <a:cxnLst/>
            <a:rect l="l" t="t" r="r" b="b"/>
            <a:pathLst>
              <a:path w="571500" h="76200" extrusionOk="0">
                <a:moveTo>
                  <a:pt x="571500" y="0"/>
                </a:moveTo>
                <a:lnTo>
                  <a:pt x="0" y="0"/>
                </a:lnTo>
                <a:lnTo>
                  <a:pt x="0" y="76200"/>
                </a:lnTo>
                <a:lnTo>
                  <a:pt x="571500" y="76200"/>
                </a:lnTo>
                <a:lnTo>
                  <a:pt x="571500" y="0"/>
                </a:lnTo>
                <a:close/>
              </a:path>
            </a:pathLst>
          </a:custGeom>
          <a:solidFill>
            <a:srgbClr val="7DBBFC"/>
          </a:solidFill>
        </p:spPr>
        <p:txBody>
          <a:bodyPr wrap="square" lIns="0" tIns="0" rIns="0" bIns="0" rtlCol="0"/>
          <a:lstStyle/>
          <a:p>
            <a:pPr>
              <a:defRPr/>
            </a:pPr>
            <a:endParaRPr/>
          </a:p>
        </p:txBody>
      </p:sp>
      <p:sp>
        <p:nvSpPr>
          <p:cNvPr id="17" name="Рисунок 16"/>
          <p:cNvSpPr>
            <a:spLocks noGrp="1"/>
          </p:cNvSpPr>
          <p:nvPr>
            <p:ph type="pic" sz="quarter" idx="12"/>
          </p:nvPr>
        </p:nvSpPr>
        <p:spPr bwMode="auto">
          <a:xfrm>
            <a:off x="5018088" y="1119499"/>
            <a:ext cx="6718300" cy="4741551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2" name="Номер слайда 4"/>
          <p:cNvSpPr txBox="1"/>
          <p:nvPr userDrawn="1"/>
        </p:nvSpPr>
        <p:spPr bwMode="auto">
          <a:xfrm>
            <a:off x="9328642" y="644827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>
              <a:defRPr lang="ru-RU" sz="14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206CA5A-69F8-4550-98E0-63AB887DEF64}" type="slidenum">
              <a:rPr lang="ru-RU" b="1">
                <a:solidFill>
                  <a:srgbClr val="7DBBFC"/>
                </a:solidFill>
              </a:rPr>
              <a:pPr>
                <a:defRPr/>
              </a:pPr>
              <a:t>‹#›</a:t>
            </a:fld>
            <a:endParaRPr lang="ru-RU" b="1">
              <a:solidFill>
                <a:srgbClr val="7DBBFC"/>
              </a:solidFill>
            </a:endParaRPr>
          </a:p>
        </p:txBody>
      </p:sp>
      <p:sp>
        <p:nvSpPr>
          <p:cNvPr id="7" name="Нижний колонтитул 3"/>
          <p:cNvSpPr>
            <a:spLocks noGrp="1"/>
          </p:cNvSpPr>
          <p:nvPr>
            <p:ph type="ftr" sz="quarter" idx="11"/>
          </p:nvPr>
        </p:nvSpPr>
        <p:spPr bwMode="auto">
          <a:xfrm>
            <a:off x="320183" y="6448271"/>
            <a:ext cx="10219315" cy="365125"/>
          </a:xfrm>
          <a:prstGeom prst="rect">
            <a:avLst/>
          </a:prstGeom>
        </p:spPr>
        <p:txBody>
          <a:bodyPr/>
          <a:lstStyle>
            <a:lvl1pPr algn="l">
              <a:defRPr sz="1200" b="1">
                <a:solidFill>
                  <a:srgbClr val="7DBBFC"/>
                </a:solidFill>
              </a:defRPr>
            </a:lvl1pPr>
          </a:lstStyle>
          <a:p>
            <a:pPr>
              <a:defRPr/>
            </a:pPr>
            <a:r>
              <a:rPr lang="ru-RU"/>
              <a:t>колонтитул</a:t>
            </a:r>
            <a:endParaRPr/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 bwMode="auto">
          <a:xfrm>
            <a:off x="599662" y="397564"/>
            <a:ext cx="7920384" cy="51683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200" b="1">
                <a:solidFill>
                  <a:srgbClr val="363194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5" name="Текст 7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599661" y="685800"/>
            <a:ext cx="7920384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>
              <a:defRPr/>
            </a:pPr>
            <a:r>
              <a:rPr lang="ru-RU"/>
              <a:t>подзаголовок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График и описание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object 13"/>
          <p:cNvSpPr/>
          <p:nvPr userDrawn="1"/>
        </p:nvSpPr>
        <p:spPr bwMode="auto">
          <a:xfrm>
            <a:off x="0" y="543051"/>
            <a:ext cx="417443" cy="87382"/>
          </a:xfrm>
          <a:custGeom>
            <a:avLst/>
            <a:gdLst/>
            <a:ahLst/>
            <a:cxnLst/>
            <a:rect l="l" t="t" r="r" b="b"/>
            <a:pathLst>
              <a:path w="571500" h="76200" extrusionOk="0">
                <a:moveTo>
                  <a:pt x="571500" y="0"/>
                </a:moveTo>
                <a:lnTo>
                  <a:pt x="0" y="0"/>
                </a:lnTo>
                <a:lnTo>
                  <a:pt x="0" y="76200"/>
                </a:lnTo>
                <a:lnTo>
                  <a:pt x="571500" y="76200"/>
                </a:lnTo>
                <a:lnTo>
                  <a:pt x="571500" y="0"/>
                </a:lnTo>
                <a:close/>
              </a:path>
            </a:pathLst>
          </a:custGeom>
          <a:solidFill>
            <a:srgbClr val="7DBBFC"/>
          </a:solidFill>
        </p:spPr>
        <p:txBody>
          <a:bodyPr wrap="square" lIns="0" tIns="0" rIns="0" bIns="0" rtlCol="0"/>
          <a:lstStyle/>
          <a:p>
            <a:pPr>
              <a:defRPr/>
            </a:pPr>
            <a:endParaRPr/>
          </a:p>
        </p:txBody>
      </p:sp>
      <p:sp>
        <p:nvSpPr>
          <p:cNvPr id="12" name="Диаграмма 11"/>
          <p:cNvSpPr>
            <a:spLocks noGrp="1"/>
          </p:cNvSpPr>
          <p:nvPr>
            <p:ph type="chart" sz="quarter" idx="12"/>
          </p:nvPr>
        </p:nvSpPr>
        <p:spPr bwMode="auto">
          <a:xfrm>
            <a:off x="600075" y="1255713"/>
            <a:ext cx="7177088" cy="4478337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 bwMode="auto">
          <a:xfrm>
            <a:off x="8186738" y="1255713"/>
            <a:ext cx="3549650" cy="447833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2" name="Номер слайда 4"/>
          <p:cNvSpPr txBox="1"/>
          <p:nvPr userDrawn="1"/>
        </p:nvSpPr>
        <p:spPr bwMode="auto">
          <a:xfrm>
            <a:off x="9328642" y="644827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>
              <a:defRPr lang="ru-RU" sz="14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206CA5A-69F8-4550-98E0-63AB887DEF64}" type="slidenum">
              <a:rPr lang="ru-RU" b="1">
                <a:solidFill>
                  <a:srgbClr val="7DBBFC"/>
                </a:solidFill>
              </a:rPr>
              <a:pPr>
                <a:defRPr/>
              </a:pPr>
              <a:t>‹#›</a:t>
            </a:fld>
            <a:endParaRPr lang="ru-RU" b="1">
              <a:solidFill>
                <a:srgbClr val="7DBBFC"/>
              </a:solidFill>
            </a:endParaRPr>
          </a:p>
        </p:txBody>
      </p:sp>
      <p:sp>
        <p:nvSpPr>
          <p:cNvPr id="7" name="Нижний колонтитул 3"/>
          <p:cNvSpPr>
            <a:spLocks noGrp="1"/>
          </p:cNvSpPr>
          <p:nvPr>
            <p:ph type="ftr" sz="quarter" idx="11"/>
          </p:nvPr>
        </p:nvSpPr>
        <p:spPr bwMode="auto">
          <a:xfrm>
            <a:off x="320183" y="6448271"/>
            <a:ext cx="10219315" cy="365125"/>
          </a:xfrm>
          <a:prstGeom prst="rect">
            <a:avLst/>
          </a:prstGeom>
        </p:spPr>
        <p:txBody>
          <a:bodyPr/>
          <a:lstStyle>
            <a:lvl1pPr algn="l">
              <a:defRPr sz="1200" b="1">
                <a:solidFill>
                  <a:srgbClr val="7DBBFC"/>
                </a:solidFill>
              </a:defRPr>
            </a:lvl1pPr>
          </a:lstStyle>
          <a:p>
            <a:pPr>
              <a:defRPr/>
            </a:pPr>
            <a:r>
              <a:rPr lang="ru-RU"/>
              <a:t>колонтитул</a:t>
            </a:r>
            <a:endParaRPr/>
          </a:p>
        </p:txBody>
      </p:sp>
      <p:sp>
        <p:nvSpPr>
          <p:cNvPr id="3" name="Заголовок 1"/>
          <p:cNvSpPr>
            <a:spLocks noGrp="1"/>
          </p:cNvSpPr>
          <p:nvPr>
            <p:ph type="title" hasCustomPrompt="1"/>
          </p:nvPr>
        </p:nvSpPr>
        <p:spPr bwMode="auto">
          <a:xfrm>
            <a:off x="599662" y="397564"/>
            <a:ext cx="7920384" cy="51683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200" b="1">
                <a:solidFill>
                  <a:srgbClr val="363194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4" name="Текст 7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599661" y="685800"/>
            <a:ext cx="7920384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>
              <a:defRPr/>
            </a:pPr>
            <a:r>
              <a:rPr lang="ru-RU"/>
              <a:t>подзаголовок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Сравнение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962452" y="1309026"/>
            <a:ext cx="4600230" cy="64282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962452" y="1951848"/>
            <a:ext cx="4600230" cy="36845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 bwMode="auto">
          <a:xfrm>
            <a:off x="6583029" y="1309026"/>
            <a:ext cx="4626801" cy="64282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13" name="object 13"/>
          <p:cNvSpPr/>
          <p:nvPr userDrawn="1"/>
        </p:nvSpPr>
        <p:spPr bwMode="auto">
          <a:xfrm>
            <a:off x="0" y="543051"/>
            <a:ext cx="417443" cy="87382"/>
          </a:xfrm>
          <a:custGeom>
            <a:avLst/>
            <a:gdLst/>
            <a:ahLst/>
            <a:cxnLst/>
            <a:rect l="l" t="t" r="r" b="b"/>
            <a:pathLst>
              <a:path w="571500" h="76200" extrusionOk="0">
                <a:moveTo>
                  <a:pt x="571500" y="0"/>
                </a:moveTo>
                <a:lnTo>
                  <a:pt x="0" y="0"/>
                </a:lnTo>
                <a:lnTo>
                  <a:pt x="0" y="76200"/>
                </a:lnTo>
                <a:lnTo>
                  <a:pt x="571500" y="76200"/>
                </a:lnTo>
                <a:lnTo>
                  <a:pt x="571500" y="0"/>
                </a:lnTo>
                <a:close/>
              </a:path>
            </a:pathLst>
          </a:custGeom>
          <a:solidFill>
            <a:srgbClr val="7DBBFC"/>
          </a:solidFill>
        </p:spPr>
        <p:txBody>
          <a:bodyPr wrap="square" lIns="0" tIns="0" rIns="0" bIns="0" rtlCol="0"/>
          <a:lstStyle/>
          <a:p>
            <a:pPr>
              <a:defRPr/>
            </a:pPr>
            <a:endParaRPr/>
          </a:p>
        </p:txBody>
      </p:sp>
      <p:sp>
        <p:nvSpPr>
          <p:cNvPr id="19" name="Объект 3"/>
          <p:cNvSpPr>
            <a:spLocks noGrp="1"/>
          </p:cNvSpPr>
          <p:nvPr>
            <p:ph sz="half" idx="12"/>
          </p:nvPr>
        </p:nvSpPr>
        <p:spPr bwMode="auto">
          <a:xfrm>
            <a:off x="6596314" y="1951848"/>
            <a:ext cx="4600230" cy="36845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14" name="Номер слайда 4"/>
          <p:cNvSpPr txBox="1"/>
          <p:nvPr userDrawn="1"/>
        </p:nvSpPr>
        <p:spPr bwMode="auto">
          <a:xfrm>
            <a:off x="9328642" y="644827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>
              <a:defRPr lang="ru-RU" sz="14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206CA5A-69F8-4550-98E0-63AB887DEF64}" type="slidenum">
              <a:rPr lang="ru-RU" b="1">
                <a:solidFill>
                  <a:srgbClr val="7DBBFC"/>
                </a:solidFill>
              </a:rPr>
              <a:pPr>
                <a:defRPr/>
              </a:pPr>
              <a:t>‹#›</a:t>
            </a:fld>
            <a:endParaRPr lang="ru-RU" b="1">
              <a:solidFill>
                <a:srgbClr val="7DBBFC"/>
              </a:solidFill>
            </a:endParaRPr>
          </a:p>
        </p:txBody>
      </p:sp>
      <p:sp>
        <p:nvSpPr>
          <p:cNvPr id="9" name="Нижний колонтитул 3"/>
          <p:cNvSpPr>
            <a:spLocks noGrp="1"/>
          </p:cNvSpPr>
          <p:nvPr>
            <p:ph type="ftr" sz="quarter" idx="11"/>
          </p:nvPr>
        </p:nvSpPr>
        <p:spPr bwMode="auto">
          <a:xfrm>
            <a:off x="320183" y="6448271"/>
            <a:ext cx="10219315" cy="365125"/>
          </a:xfrm>
          <a:prstGeom prst="rect">
            <a:avLst/>
          </a:prstGeom>
        </p:spPr>
        <p:txBody>
          <a:bodyPr/>
          <a:lstStyle>
            <a:lvl1pPr algn="l">
              <a:defRPr sz="1200" b="1">
                <a:solidFill>
                  <a:srgbClr val="7DBBFC"/>
                </a:solidFill>
              </a:defRPr>
            </a:lvl1pPr>
          </a:lstStyle>
          <a:p>
            <a:pPr>
              <a:defRPr/>
            </a:pPr>
            <a:r>
              <a:rPr lang="ru-RU"/>
              <a:t>колонтитул</a:t>
            </a:r>
            <a:endParaRPr/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 bwMode="auto">
          <a:xfrm>
            <a:off x="599662" y="397564"/>
            <a:ext cx="7920384" cy="51683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200" b="1">
                <a:solidFill>
                  <a:srgbClr val="363194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7" name="Текст 7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599661" y="685800"/>
            <a:ext cx="7920384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>
              <a:defRPr/>
            </a:pPr>
            <a:r>
              <a:rPr lang="ru-RU"/>
              <a:t>подзаголовок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Цитат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object 13"/>
          <p:cNvSpPr/>
          <p:nvPr userDrawn="1"/>
        </p:nvSpPr>
        <p:spPr bwMode="auto">
          <a:xfrm>
            <a:off x="0" y="543051"/>
            <a:ext cx="417443" cy="87382"/>
          </a:xfrm>
          <a:custGeom>
            <a:avLst/>
            <a:gdLst/>
            <a:ahLst/>
            <a:cxnLst/>
            <a:rect l="l" t="t" r="r" b="b"/>
            <a:pathLst>
              <a:path w="571500" h="76200" extrusionOk="0">
                <a:moveTo>
                  <a:pt x="571500" y="0"/>
                </a:moveTo>
                <a:lnTo>
                  <a:pt x="0" y="0"/>
                </a:lnTo>
                <a:lnTo>
                  <a:pt x="0" y="76200"/>
                </a:lnTo>
                <a:lnTo>
                  <a:pt x="571500" y="76200"/>
                </a:lnTo>
                <a:lnTo>
                  <a:pt x="571500" y="0"/>
                </a:lnTo>
                <a:close/>
              </a:path>
            </a:pathLst>
          </a:custGeom>
          <a:solidFill>
            <a:srgbClr val="7DBBFC"/>
          </a:solidFill>
        </p:spPr>
        <p:txBody>
          <a:bodyPr wrap="square" lIns="0" tIns="0" rIns="0" bIns="0" rtlCol="0"/>
          <a:lstStyle/>
          <a:p>
            <a:pPr>
              <a:defRPr/>
            </a:pPr>
            <a:endParaRPr/>
          </a:p>
        </p:txBody>
      </p:sp>
      <p:sp>
        <p:nvSpPr>
          <p:cNvPr id="12" name="Рисунок 11"/>
          <p:cNvSpPr>
            <a:spLocks noGrp="1"/>
          </p:cNvSpPr>
          <p:nvPr>
            <p:ph type="pic" sz="quarter" idx="12"/>
          </p:nvPr>
        </p:nvSpPr>
        <p:spPr bwMode="auto">
          <a:xfrm>
            <a:off x="2863098" y="2148277"/>
            <a:ext cx="1443539" cy="1443539"/>
          </a:xfrm>
          <a:prstGeom prst="ellipse">
            <a:avLst/>
          </a:prstGeo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 bwMode="auto">
          <a:xfrm>
            <a:off x="5512259" y="2373142"/>
            <a:ext cx="3814428" cy="213577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FontTx/>
              <a:buNone/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18" name="Текст 13"/>
          <p:cNvSpPr>
            <a:spLocks noGrp="1"/>
          </p:cNvSpPr>
          <p:nvPr>
            <p:ph type="body" sz="quarter" idx="16"/>
          </p:nvPr>
        </p:nvSpPr>
        <p:spPr bwMode="auto">
          <a:xfrm>
            <a:off x="2863098" y="3878662"/>
            <a:ext cx="2016876" cy="63026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200" b="1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3" name="Номер слайда 4"/>
          <p:cNvSpPr txBox="1"/>
          <p:nvPr userDrawn="1"/>
        </p:nvSpPr>
        <p:spPr bwMode="auto">
          <a:xfrm>
            <a:off x="9328642" y="644827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>
              <a:defRPr lang="ru-RU" sz="14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206CA5A-69F8-4550-98E0-63AB887DEF64}" type="slidenum">
              <a:rPr lang="ru-RU" b="1">
                <a:solidFill>
                  <a:srgbClr val="7DBBFC"/>
                </a:solidFill>
              </a:rPr>
              <a:pPr>
                <a:defRPr/>
              </a:pPr>
              <a:t>‹#›</a:t>
            </a:fld>
            <a:endParaRPr lang="ru-RU" b="1">
              <a:solidFill>
                <a:srgbClr val="7DBBFC"/>
              </a:solidFill>
            </a:endParaRPr>
          </a:p>
        </p:txBody>
      </p:sp>
      <p:sp>
        <p:nvSpPr>
          <p:cNvPr id="7" name="Нижний колонтитул 3"/>
          <p:cNvSpPr>
            <a:spLocks noGrp="1"/>
          </p:cNvSpPr>
          <p:nvPr>
            <p:ph type="ftr" sz="quarter" idx="11"/>
          </p:nvPr>
        </p:nvSpPr>
        <p:spPr bwMode="auto">
          <a:xfrm>
            <a:off x="320183" y="6448271"/>
            <a:ext cx="10219315" cy="365125"/>
          </a:xfrm>
          <a:prstGeom prst="rect">
            <a:avLst/>
          </a:prstGeom>
        </p:spPr>
        <p:txBody>
          <a:bodyPr/>
          <a:lstStyle>
            <a:lvl1pPr algn="l">
              <a:defRPr sz="1200" b="1">
                <a:solidFill>
                  <a:srgbClr val="7DBBFC"/>
                </a:solidFill>
              </a:defRPr>
            </a:lvl1pPr>
          </a:lstStyle>
          <a:p>
            <a:pPr>
              <a:defRPr/>
            </a:pPr>
            <a:r>
              <a:rPr lang="ru-RU"/>
              <a:t>колонтитул</a:t>
            </a:r>
            <a:endParaRPr/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 bwMode="auto">
          <a:xfrm>
            <a:off x="599662" y="397564"/>
            <a:ext cx="7920384" cy="51683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200" b="1">
                <a:solidFill>
                  <a:srgbClr val="363194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5" name="Текст 7"/>
          <p:cNvSpPr>
            <a:spLocks noGrp="1"/>
          </p:cNvSpPr>
          <p:nvPr>
            <p:ph type="body" sz="quarter" idx="17" hasCustomPrompt="1"/>
          </p:nvPr>
        </p:nvSpPr>
        <p:spPr bwMode="auto">
          <a:xfrm>
            <a:off x="599661" y="685800"/>
            <a:ext cx="7920384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>
              <a:defRPr/>
            </a:pPr>
            <a:r>
              <a:rPr lang="ru-RU"/>
              <a:t>подзаголовок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Две цитаты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object 13"/>
          <p:cNvSpPr/>
          <p:nvPr userDrawn="1"/>
        </p:nvSpPr>
        <p:spPr bwMode="auto">
          <a:xfrm>
            <a:off x="0" y="543051"/>
            <a:ext cx="417443" cy="87382"/>
          </a:xfrm>
          <a:custGeom>
            <a:avLst/>
            <a:gdLst/>
            <a:ahLst/>
            <a:cxnLst/>
            <a:rect l="l" t="t" r="r" b="b"/>
            <a:pathLst>
              <a:path w="571500" h="76200" extrusionOk="0">
                <a:moveTo>
                  <a:pt x="571500" y="0"/>
                </a:moveTo>
                <a:lnTo>
                  <a:pt x="0" y="0"/>
                </a:lnTo>
                <a:lnTo>
                  <a:pt x="0" y="76200"/>
                </a:lnTo>
                <a:lnTo>
                  <a:pt x="571500" y="76200"/>
                </a:lnTo>
                <a:lnTo>
                  <a:pt x="571500" y="0"/>
                </a:lnTo>
                <a:close/>
              </a:path>
            </a:pathLst>
          </a:custGeom>
          <a:solidFill>
            <a:srgbClr val="7DBBFC"/>
          </a:solidFill>
        </p:spPr>
        <p:txBody>
          <a:bodyPr wrap="square" lIns="0" tIns="0" rIns="0" bIns="0" rtlCol="0"/>
          <a:lstStyle/>
          <a:p>
            <a:pPr>
              <a:defRPr/>
            </a:pPr>
            <a:endParaRPr/>
          </a:p>
        </p:txBody>
      </p:sp>
      <p:sp>
        <p:nvSpPr>
          <p:cNvPr id="12" name="Рисунок 11"/>
          <p:cNvSpPr>
            <a:spLocks noGrp="1"/>
          </p:cNvSpPr>
          <p:nvPr>
            <p:ph type="pic" sz="quarter" idx="12"/>
          </p:nvPr>
        </p:nvSpPr>
        <p:spPr bwMode="auto">
          <a:xfrm>
            <a:off x="1539625" y="1383485"/>
            <a:ext cx="1443539" cy="1443539"/>
          </a:xfrm>
          <a:prstGeom prst="ellipse">
            <a:avLst/>
          </a:prstGeo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 bwMode="auto">
          <a:xfrm>
            <a:off x="2117141" y="3429000"/>
            <a:ext cx="2217821" cy="19367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17" name="Текст 13"/>
          <p:cNvSpPr>
            <a:spLocks noGrp="1"/>
          </p:cNvSpPr>
          <p:nvPr>
            <p:ph type="body" sz="quarter" idx="15"/>
          </p:nvPr>
        </p:nvSpPr>
        <p:spPr bwMode="auto">
          <a:xfrm>
            <a:off x="7127394" y="3429000"/>
            <a:ext cx="2217821" cy="19367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18" name="Текст 13"/>
          <p:cNvSpPr>
            <a:spLocks noGrp="1"/>
          </p:cNvSpPr>
          <p:nvPr>
            <p:ph type="body" sz="quarter" idx="16"/>
          </p:nvPr>
        </p:nvSpPr>
        <p:spPr bwMode="auto">
          <a:xfrm>
            <a:off x="3337177" y="1751993"/>
            <a:ext cx="2016876" cy="63026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200" b="1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20" name="Рисунок 11"/>
          <p:cNvSpPr>
            <a:spLocks noGrp="1"/>
          </p:cNvSpPr>
          <p:nvPr>
            <p:ph type="pic" sz="quarter" idx="17"/>
          </p:nvPr>
        </p:nvSpPr>
        <p:spPr bwMode="auto">
          <a:xfrm>
            <a:off x="6549878" y="1383485"/>
            <a:ext cx="1443539" cy="1443539"/>
          </a:xfrm>
          <a:prstGeom prst="ellipse">
            <a:avLst/>
          </a:prstGeo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1" name="Текст 13"/>
          <p:cNvSpPr>
            <a:spLocks noGrp="1"/>
          </p:cNvSpPr>
          <p:nvPr>
            <p:ph type="body" sz="quarter" idx="18"/>
          </p:nvPr>
        </p:nvSpPr>
        <p:spPr bwMode="auto">
          <a:xfrm>
            <a:off x="8347430" y="1751993"/>
            <a:ext cx="2016876" cy="63026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200" b="1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3" name="Номер слайда 4"/>
          <p:cNvSpPr txBox="1"/>
          <p:nvPr userDrawn="1"/>
        </p:nvSpPr>
        <p:spPr bwMode="auto">
          <a:xfrm>
            <a:off x="9328642" y="644827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>
              <a:defRPr lang="ru-RU" sz="14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206CA5A-69F8-4550-98E0-63AB887DEF64}" type="slidenum">
              <a:rPr lang="ru-RU" b="1">
                <a:solidFill>
                  <a:srgbClr val="7DBBFC"/>
                </a:solidFill>
              </a:rPr>
              <a:pPr>
                <a:defRPr/>
              </a:pPr>
              <a:t>‹#›</a:t>
            </a:fld>
            <a:endParaRPr lang="ru-RU" b="1">
              <a:solidFill>
                <a:srgbClr val="7DBBFC"/>
              </a:solidFill>
            </a:endParaRPr>
          </a:p>
        </p:txBody>
      </p:sp>
      <p:sp>
        <p:nvSpPr>
          <p:cNvPr id="7" name="Нижний колонтитул 3"/>
          <p:cNvSpPr>
            <a:spLocks noGrp="1"/>
          </p:cNvSpPr>
          <p:nvPr>
            <p:ph type="ftr" sz="quarter" idx="11"/>
          </p:nvPr>
        </p:nvSpPr>
        <p:spPr bwMode="auto">
          <a:xfrm>
            <a:off x="320183" y="6448271"/>
            <a:ext cx="10219315" cy="365125"/>
          </a:xfrm>
          <a:prstGeom prst="rect">
            <a:avLst/>
          </a:prstGeom>
        </p:spPr>
        <p:txBody>
          <a:bodyPr/>
          <a:lstStyle>
            <a:lvl1pPr algn="l">
              <a:defRPr sz="1200" b="1">
                <a:solidFill>
                  <a:srgbClr val="7DBBFC"/>
                </a:solidFill>
              </a:defRPr>
            </a:lvl1pPr>
          </a:lstStyle>
          <a:p>
            <a:pPr>
              <a:defRPr/>
            </a:pPr>
            <a:r>
              <a:rPr lang="ru-RU"/>
              <a:t>колонтитул</a:t>
            </a:r>
            <a:endParaRPr/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 bwMode="auto">
          <a:xfrm>
            <a:off x="599662" y="397564"/>
            <a:ext cx="7920384" cy="51683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200" b="1">
                <a:solidFill>
                  <a:srgbClr val="363194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5" name="Текст 7"/>
          <p:cNvSpPr>
            <a:spLocks noGrp="1"/>
          </p:cNvSpPr>
          <p:nvPr>
            <p:ph type="body" sz="quarter" idx="19" hasCustomPrompt="1"/>
          </p:nvPr>
        </p:nvSpPr>
        <p:spPr bwMode="auto">
          <a:xfrm>
            <a:off x="599661" y="685800"/>
            <a:ext cx="7920384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>
              <a:defRPr/>
            </a:pPr>
            <a:r>
              <a:rPr lang="ru-RU"/>
              <a:t>подзаголовок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Пустой слайд с заголовком и колонтитулом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" name="object 13"/>
          <p:cNvSpPr/>
          <p:nvPr userDrawn="1"/>
        </p:nvSpPr>
        <p:spPr bwMode="auto">
          <a:xfrm>
            <a:off x="0" y="543051"/>
            <a:ext cx="417443" cy="87382"/>
          </a:xfrm>
          <a:custGeom>
            <a:avLst/>
            <a:gdLst/>
            <a:ahLst/>
            <a:cxnLst/>
            <a:rect l="l" t="t" r="r" b="b"/>
            <a:pathLst>
              <a:path w="571500" h="76200" extrusionOk="0">
                <a:moveTo>
                  <a:pt x="571500" y="0"/>
                </a:moveTo>
                <a:lnTo>
                  <a:pt x="0" y="0"/>
                </a:lnTo>
                <a:lnTo>
                  <a:pt x="0" y="76200"/>
                </a:lnTo>
                <a:lnTo>
                  <a:pt x="571500" y="76200"/>
                </a:lnTo>
                <a:lnTo>
                  <a:pt x="571500" y="0"/>
                </a:lnTo>
                <a:close/>
              </a:path>
            </a:pathLst>
          </a:custGeom>
          <a:solidFill>
            <a:srgbClr val="7DBBFC"/>
          </a:solidFill>
        </p:spPr>
        <p:txBody>
          <a:bodyPr wrap="square" lIns="0" tIns="0" rIns="0" bIns="0" rtlCol="0"/>
          <a:lstStyle/>
          <a:p>
            <a:pPr>
              <a:defRPr/>
            </a:pPr>
            <a:endParaRPr/>
          </a:p>
        </p:txBody>
      </p:sp>
      <p:sp>
        <p:nvSpPr>
          <p:cNvPr id="3" name="Номер слайда 4"/>
          <p:cNvSpPr txBox="1"/>
          <p:nvPr userDrawn="1"/>
        </p:nvSpPr>
        <p:spPr bwMode="auto">
          <a:xfrm>
            <a:off x="9328642" y="644827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>
              <a:defRPr lang="ru-RU" sz="14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206CA5A-69F8-4550-98E0-63AB887DEF64}" type="slidenum">
              <a:rPr lang="ru-RU" b="1">
                <a:solidFill>
                  <a:srgbClr val="7DBBFC"/>
                </a:solidFill>
              </a:rPr>
              <a:pPr>
                <a:defRPr/>
              </a:pPr>
              <a:t>‹#›</a:t>
            </a:fld>
            <a:endParaRPr lang="ru-RU" b="1">
              <a:solidFill>
                <a:srgbClr val="7DBBFC"/>
              </a:solidFill>
            </a:endParaRPr>
          </a:p>
        </p:txBody>
      </p:sp>
      <p:sp>
        <p:nvSpPr>
          <p:cNvPr id="8" name="Нижний колонтитул 3"/>
          <p:cNvSpPr>
            <a:spLocks noGrp="1"/>
          </p:cNvSpPr>
          <p:nvPr>
            <p:ph type="ftr" sz="quarter" idx="11"/>
          </p:nvPr>
        </p:nvSpPr>
        <p:spPr bwMode="auto">
          <a:xfrm>
            <a:off x="320183" y="6448271"/>
            <a:ext cx="10219315" cy="365125"/>
          </a:xfrm>
          <a:prstGeom prst="rect">
            <a:avLst/>
          </a:prstGeom>
        </p:spPr>
        <p:txBody>
          <a:bodyPr/>
          <a:lstStyle>
            <a:lvl1pPr algn="l">
              <a:defRPr sz="1200" b="1">
                <a:solidFill>
                  <a:srgbClr val="7DBBFC"/>
                </a:solidFill>
              </a:defRPr>
            </a:lvl1pPr>
          </a:lstStyle>
          <a:p>
            <a:pPr>
              <a:defRPr/>
            </a:pPr>
            <a:r>
              <a:rPr lang="ru-RU"/>
              <a:t>колонтитул</a:t>
            </a:r>
            <a:endParaRPr/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 bwMode="auto">
          <a:xfrm>
            <a:off x="599662" y="397564"/>
            <a:ext cx="7920384" cy="51683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200" b="1">
                <a:solidFill>
                  <a:srgbClr val="363194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5" name="Текст 7"/>
          <p:cNvSpPr>
            <a:spLocks noGrp="1"/>
          </p:cNvSpPr>
          <p:nvPr>
            <p:ph type="body" sz="quarter" idx="12" hasCustomPrompt="1"/>
          </p:nvPr>
        </p:nvSpPr>
        <p:spPr bwMode="auto">
          <a:xfrm>
            <a:off x="599661" y="685800"/>
            <a:ext cx="7920384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>
              <a:defRPr/>
            </a:pPr>
            <a:r>
              <a:rPr lang="ru-RU"/>
              <a:t>подзаголовок</a:t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Содержание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/>
          <p:nvPr userDrawn="1"/>
        </p:nvSpPr>
        <p:spPr bwMode="auto">
          <a:xfrm>
            <a:off x="2890077" y="705115"/>
            <a:ext cx="9518374" cy="101491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2400" b="1">
                <a:solidFill>
                  <a:srgbClr val="363194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2800">
                <a:solidFill>
                  <a:srgbClr val="7DBBFC"/>
                </a:solidFill>
              </a:rPr>
              <a:t>СОДЕРЖАНИЕ</a:t>
            </a:r>
            <a:endParaRPr/>
          </a:p>
        </p:txBody>
      </p:sp>
      <p:sp>
        <p:nvSpPr>
          <p:cNvPr id="3" name="Номер слайда 4"/>
          <p:cNvSpPr txBox="1"/>
          <p:nvPr userDrawn="1"/>
        </p:nvSpPr>
        <p:spPr bwMode="auto">
          <a:xfrm>
            <a:off x="9328642" y="644827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>
              <a:defRPr lang="ru-RU" sz="14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206CA5A-69F8-4550-98E0-63AB887DEF64}" type="slidenum">
              <a:rPr lang="ru-RU" b="1">
                <a:solidFill>
                  <a:srgbClr val="7DBBFC"/>
                </a:solidFill>
              </a:rPr>
              <a:pPr>
                <a:defRPr/>
              </a:pPr>
              <a:t>‹#›</a:t>
            </a:fld>
            <a:endParaRPr lang="ru-RU" b="1">
              <a:solidFill>
                <a:srgbClr val="7DBBFC"/>
              </a:solidFill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Заголовок раздела (1 цифра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/>
          <p:cNvSpPr/>
          <p:nvPr userDrawn="1"/>
        </p:nvSpPr>
        <p:spPr bwMode="auto">
          <a:xfrm>
            <a:off x="0" y="2662517"/>
            <a:ext cx="7516083" cy="1303710"/>
          </a:xfrm>
          <a:prstGeom prst="roundRect">
            <a:avLst>
              <a:gd name="adj" fmla="val 734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Заголовок 1"/>
          <p:cNvSpPr>
            <a:spLocks noGrp="1"/>
          </p:cNvSpPr>
          <p:nvPr>
            <p:ph type="title" hasCustomPrompt="1"/>
          </p:nvPr>
        </p:nvSpPr>
        <p:spPr bwMode="auto">
          <a:xfrm>
            <a:off x="309156" y="2452557"/>
            <a:ext cx="1143863" cy="172363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algn="l" defTabSz="914400">
              <a:lnSpc>
                <a:spcPct val="100000"/>
              </a:lnSpc>
              <a:spcBef>
                <a:spcPts val="0"/>
              </a:spcBef>
              <a:buNone/>
              <a:defRPr lang="ru-RU" sz="8000">
                <a:solidFill>
                  <a:srgbClr val="7DBBFC"/>
                </a:solidFill>
                <a:latin typeface="Arial"/>
                <a:ea typeface="+mj-ea"/>
                <a:cs typeface="Arial"/>
              </a:defRPr>
            </a:lvl1pPr>
          </a:lstStyle>
          <a:p>
            <a:pPr>
              <a:defRPr/>
            </a:pPr>
            <a:r>
              <a:rPr lang="ru-RU"/>
              <a:t>1</a:t>
            </a:r>
            <a:endParaRPr/>
          </a:p>
        </p:txBody>
      </p:sp>
      <p:sp>
        <p:nvSpPr>
          <p:cNvPr id="6" name="Текст 2"/>
          <p:cNvSpPr>
            <a:spLocks noGrp="1"/>
          </p:cNvSpPr>
          <p:nvPr>
            <p:ph type="body" idx="1"/>
          </p:nvPr>
        </p:nvSpPr>
        <p:spPr bwMode="auto">
          <a:xfrm>
            <a:off x="1463607" y="2849940"/>
            <a:ext cx="5929970" cy="96407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lang="ru-RU" sz="2400" b="1" spc="-20">
                <a:solidFill>
                  <a:srgbClr val="282A2E"/>
                </a:solidFill>
                <a:latin typeface="Arial"/>
                <a:ea typeface="+mn-ea"/>
                <a:cs typeface="Arial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grpSp>
        <p:nvGrpSpPr>
          <p:cNvPr id="2" name="Группа 12"/>
          <p:cNvGrpSpPr/>
          <p:nvPr userDrawn="1"/>
        </p:nvGrpSpPr>
        <p:grpSpPr bwMode="auto">
          <a:xfrm>
            <a:off x="663408" y="6396532"/>
            <a:ext cx="12925697" cy="66972"/>
            <a:chOff x="2333171" y="6013450"/>
            <a:chExt cx="14706663" cy="76200"/>
          </a:xfrm>
          <a:solidFill>
            <a:srgbClr val="7DBBFC"/>
          </a:solidFill>
        </p:grpSpPr>
        <p:sp>
          <p:nvSpPr>
            <p:cNvPr id="14" name="object 4"/>
            <p:cNvSpPr/>
            <p:nvPr userDrawn="1"/>
          </p:nvSpPr>
          <p:spPr bwMode="auto">
            <a:xfrm>
              <a:off x="2333171" y="6013450"/>
              <a:ext cx="1143000" cy="76200"/>
            </a:xfrm>
            <a:custGeom>
              <a:avLst/>
              <a:gdLst/>
              <a:ahLst/>
              <a:cxnLst/>
              <a:rect l="l" t="t" r="r" b="b"/>
              <a:pathLst>
                <a:path w="1143000" h="76200" extrusionOk="0">
                  <a:moveTo>
                    <a:pt x="1143000" y="0"/>
                  </a:moveTo>
                  <a:lnTo>
                    <a:pt x="0" y="0"/>
                  </a:lnTo>
                  <a:lnTo>
                    <a:pt x="0" y="76200"/>
                  </a:lnTo>
                  <a:lnTo>
                    <a:pt x="1143000" y="76200"/>
                  </a:lnTo>
                  <a:lnTo>
                    <a:pt x="1143000" y="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pPr>
                <a:defRPr/>
              </a:pPr>
              <a:endParaRPr/>
            </a:p>
          </p:txBody>
        </p:sp>
        <p:sp>
          <p:nvSpPr>
            <p:cNvPr id="15" name="object 6"/>
            <p:cNvSpPr/>
            <p:nvPr userDrawn="1"/>
          </p:nvSpPr>
          <p:spPr bwMode="auto">
            <a:xfrm>
              <a:off x="3829294" y="6045200"/>
              <a:ext cx="13210540" cy="25400"/>
            </a:xfrm>
            <a:custGeom>
              <a:avLst/>
              <a:gdLst/>
              <a:ahLst/>
              <a:cxnLst/>
              <a:rect l="l" t="t" r="r" b="b"/>
              <a:pathLst>
                <a:path w="13210540" h="25400" extrusionOk="0">
                  <a:moveTo>
                    <a:pt x="0" y="25400"/>
                  </a:moveTo>
                  <a:lnTo>
                    <a:pt x="13210476" y="25400"/>
                  </a:lnTo>
                  <a:lnTo>
                    <a:pt x="13210476" y="0"/>
                  </a:lnTo>
                  <a:lnTo>
                    <a:pt x="0" y="0"/>
                  </a:lnTo>
                  <a:lnTo>
                    <a:pt x="0" y="2540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pPr>
                <a:defRPr/>
              </a:pPr>
              <a:endParaRPr/>
            </a:p>
          </p:txBody>
        </p:sp>
      </p:grpSp>
      <p:sp>
        <p:nvSpPr>
          <p:cNvPr id="16" name="object 5"/>
          <p:cNvSpPr/>
          <p:nvPr userDrawn="1"/>
        </p:nvSpPr>
        <p:spPr bwMode="auto">
          <a:xfrm flipH="1">
            <a:off x="-10588" y="2662517"/>
            <a:ext cx="110111" cy="1303710"/>
          </a:xfrm>
          <a:custGeom>
            <a:avLst/>
            <a:gdLst/>
            <a:ahLst/>
            <a:cxnLst/>
            <a:rect l="l" t="t" r="r" b="b"/>
            <a:pathLst>
              <a:path w="158750" h="1879600" extrusionOk="0">
                <a:moveTo>
                  <a:pt x="158750" y="0"/>
                </a:moveTo>
                <a:lnTo>
                  <a:pt x="0" y="0"/>
                </a:lnTo>
                <a:lnTo>
                  <a:pt x="0" y="1879600"/>
                </a:lnTo>
                <a:lnTo>
                  <a:pt x="158750" y="1879600"/>
                </a:lnTo>
                <a:lnTo>
                  <a:pt x="158750" y="0"/>
                </a:lnTo>
                <a:close/>
              </a:path>
            </a:pathLst>
          </a:custGeom>
          <a:solidFill>
            <a:srgbClr val="7DBBFC"/>
          </a:solidFill>
        </p:spPr>
        <p:txBody>
          <a:bodyPr wrap="square" lIns="0" tIns="0" rIns="0" bIns="0" rtlCol="0"/>
          <a:lstStyle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Заголовок раздела (1 цифра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/>
          <p:cNvSpPr/>
          <p:nvPr userDrawn="1"/>
        </p:nvSpPr>
        <p:spPr bwMode="auto">
          <a:xfrm>
            <a:off x="0" y="2662517"/>
            <a:ext cx="7516083" cy="1303710"/>
          </a:xfrm>
          <a:prstGeom prst="roundRect">
            <a:avLst>
              <a:gd name="adj" fmla="val 734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Заголовок 1"/>
          <p:cNvSpPr>
            <a:spLocks noGrp="1"/>
          </p:cNvSpPr>
          <p:nvPr>
            <p:ph type="title" hasCustomPrompt="1"/>
          </p:nvPr>
        </p:nvSpPr>
        <p:spPr bwMode="auto">
          <a:xfrm>
            <a:off x="309156" y="2452557"/>
            <a:ext cx="1143863" cy="172363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algn="l" defTabSz="914400">
              <a:lnSpc>
                <a:spcPct val="100000"/>
              </a:lnSpc>
              <a:spcBef>
                <a:spcPts val="0"/>
              </a:spcBef>
              <a:buNone/>
              <a:defRPr lang="ru-RU" sz="8000">
                <a:solidFill>
                  <a:srgbClr val="7DBBFC"/>
                </a:solidFill>
                <a:latin typeface="Arial"/>
                <a:ea typeface="+mj-ea"/>
                <a:cs typeface="Arial"/>
              </a:defRPr>
            </a:lvl1pPr>
          </a:lstStyle>
          <a:p>
            <a:pPr>
              <a:defRPr/>
            </a:pPr>
            <a:r>
              <a:rPr lang="ru-RU"/>
              <a:t>1</a:t>
            </a:r>
            <a:endParaRPr/>
          </a:p>
        </p:txBody>
      </p:sp>
      <p:sp>
        <p:nvSpPr>
          <p:cNvPr id="6" name="Текст 2"/>
          <p:cNvSpPr>
            <a:spLocks noGrp="1"/>
          </p:cNvSpPr>
          <p:nvPr>
            <p:ph type="body" idx="1"/>
          </p:nvPr>
        </p:nvSpPr>
        <p:spPr bwMode="auto">
          <a:xfrm>
            <a:off x="1463607" y="2849940"/>
            <a:ext cx="5929970" cy="96407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lang="ru-RU" sz="2400" b="1" spc="-20">
                <a:solidFill>
                  <a:srgbClr val="282A2E"/>
                </a:solidFill>
                <a:latin typeface="Arial"/>
                <a:ea typeface="+mn-ea"/>
                <a:cs typeface="Arial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grpSp>
        <p:nvGrpSpPr>
          <p:cNvPr id="13" name="Группа 12"/>
          <p:cNvGrpSpPr/>
          <p:nvPr userDrawn="1"/>
        </p:nvGrpSpPr>
        <p:grpSpPr bwMode="auto">
          <a:xfrm>
            <a:off x="663408" y="6396532"/>
            <a:ext cx="12925697" cy="66972"/>
            <a:chOff x="2333171" y="6013450"/>
            <a:chExt cx="14706663" cy="76200"/>
          </a:xfrm>
          <a:solidFill>
            <a:srgbClr val="7DBBFC"/>
          </a:solidFill>
        </p:grpSpPr>
        <p:sp>
          <p:nvSpPr>
            <p:cNvPr id="14" name="object 4"/>
            <p:cNvSpPr/>
            <p:nvPr userDrawn="1"/>
          </p:nvSpPr>
          <p:spPr bwMode="auto">
            <a:xfrm>
              <a:off x="2333171" y="6013450"/>
              <a:ext cx="1143000" cy="76200"/>
            </a:xfrm>
            <a:custGeom>
              <a:avLst/>
              <a:gdLst/>
              <a:ahLst/>
              <a:cxnLst/>
              <a:rect l="l" t="t" r="r" b="b"/>
              <a:pathLst>
                <a:path w="1143000" h="76200" extrusionOk="0">
                  <a:moveTo>
                    <a:pt x="1143000" y="0"/>
                  </a:moveTo>
                  <a:lnTo>
                    <a:pt x="0" y="0"/>
                  </a:lnTo>
                  <a:lnTo>
                    <a:pt x="0" y="76200"/>
                  </a:lnTo>
                  <a:lnTo>
                    <a:pt x="1143000" y="76200"/>
                  </a:lnTo>
                  <a:lnTo>
                    <a:pt x="1143000" y="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pPr>
                <a:defRPr/>
              </a:pPr>
              <a:endParaRPr/>
            </a:p>
          </p:txBody>
        </p:sp>
        <p:sp>
          <p:nvSpPr>
            <p:cNvPr id="15" name="object 6"/>
            <p:cNvSpPr/>
            <p:nvPr userDrawn="1"/>
          </p:nvSpPr>
          <p:spPr bwMode="auto">
            <a:xfrm>
              <a:off x="3829294" y="6045200"/>
              <a:ext cx="13210540" cy="25400"/>
            </a:xfrm>
            <a:custGeom>
              <a:avLst/>
              <a:gdLst/>
              <a:ahLst/>
              <a:cxnLst/>
              <a:rect l="l" t="t" r="r" b="b"/>
              <a:pathLst>
                <a:path w="13210540" h="25400" extrusionOk="0">
                  <a:moveTo>
                    <a:pt x="0" y="25400"/>
                  </a:moveTo>
                  <a:lnTo>
                    <a:pt x="13210476" y="25400"/>
                  </a:lnTo>
                  <a:lnTo>
                    <a:pt x="13210476" y="0"/>
                  </a:lnTo>
                  <a:lnTo>
                    <a:pt x="0" y="0"/>
                  </a:lnTo>
                  <a:lnTo>
                    <a:pt x="0" y="2540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pPr>
                <a:defRPr/>
              </a:pPr>
              <a:endParaRPr/>
            </a:p>
          </p:txBody>
        </p:sp>
      </p:grpSp>
      <p:sp>
        <p:nvSpPr>
          <p:cNvPr id="16" name="object 5"/>
          <p:cNvSpPr/>
          <p:nvPr userDrawn="1"/>
        </p:nvSpPr>
        <p:spPr bwMode="auto">
          <a:xfrm flipH="1">
            <a:off x="-10588" y="2662517"/>
            <a:ext cx="110111" cy="1303710"/>
          </a:xfrm>
          <a:custGeom>
            <a:avLst/>
            <a:gdLst/>
            <a:ahLst/>
            <a:cxnLst/>
            <a:rect l="l" t="t" r="r" b="b"/>
            <a:pathLst>
              <a:path w="158750" h="1879600" extrusionOk="0">
                <a:moveTo>
                  <a:pt x="158750" y="0"/>
                </a:moveTo>
                <a:lnTo>
                  <a:pt x="0" y="0"/>
                </a:lnTo>
                <a:lnTo>
                  <a:pt x="0" y="1879600"/>
                </a:lnTo>
                <a:lnTo>
                  <a:pt x="158750" y="1879600"/>
                </a:lnTo>
                <a:lnTo>
                  <a:pt x="158750" y="0"/>
                </a:lnTo>
                <a:close/>
              </a:path>
            </a:pathLst>
          </a:custGeom>
          <a:solidFill>
            <a:srgbClr val="7DBBFC"/>
          </a:solidFill>
        </p:spPr>
        <p:txBody>
          <a:bodyPr wrap="square" lIns="0" tIns="0" rIns="0" bIns="0" rtlCol="0"/>
          <a:lstStyle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Заголовок раздела (2 цифры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13" name="Группа 12"/>
          <p:cNvGrpSpPr/>
          <p:nvPr userDrawn="1"/>
        </p:nvGrpSpPr>
        <p:grpSpPr bwMode="auto">
          <a:xfrm>
            <a:off x="663408" y="6396532"/>
            <a:ext cx="12925697" cy="66972"/>
            <a:chOff x="2333171" y="6013450"/>
            <a:chExt cx="14706663" cy="76200"/>
          </a:xfrm>
          <a:solidFill>
            <a:srgbClr val="7DBBFC"/>
          </a:solidFill>
        </p:grpSpPr>
        <p:sp>
          <p:nvSpPr>
            <p:cNvPr id="14" name="object 4"/>
            <p:cNvSpPr/>
            <p:nvPr userDrawn="1"/>
          </p:nvSpPr>
          <p:spPr bwMode="auto">
            <a:xfrm>
              <a:off x="2333171" y="6013450"/>
              <a:ext cx="1143000" cy="76200"/>
            </a:xfrm>
            <a:custGeom>
              <a:avLst/>
              <a:gdLst/>
              <a:ahLst/>
              <a:cxnLst/>
              <a:rect l="l" t="t" r="r" b="b"/>
              <a:pathLst>
                <a:path w="1143000" h="76200" extrusionOk="0">
                  <a:moveTo>
                    <a:pt x="1143000" y="0"/>
                  </a:moveTo>
                  <a:lnTo>
                    <a:pt x="0" y="0"/>
                  </a:lnTo>
                  <a:lnTo>
                    <a:pt x="0" y="76200"/>
                  </a:lnTo>
                  <a:lnTo>
                    <a:pt x="1143000" y="76200"/>
                  </a:lnTo>
                  <a:lnTo>
                    <a:pt x="1143000" y="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pPr>
                <a:defRPr/>
              </a:pPr>
              <a:endParaRPr/>
            </a:p>
          </p:txBody>
        </p:sp>
        <p:sp>
          <p:nvSpPr>
            <p:cNvPr id="15" name="object 6"/>
            <p:cNvSpPr/>
            <p:nvPr userDrawn="1"/>
          </p:nvSpPr>
          <p:spPr bwMode="auto">
            <a:xfrm>
              <a:off x="3829294" y="6045200"/>
              <a:ext cx="13210540" cy="25400"/>
            </a:xfrm>
            <a:custGeom>
              <a:avLst/>
              <a:gdLst/>
              <a:ahLst/>
              <a:cxnLst/>
              <a:rect l="l" t="t" r="r" b="b"/>
              <a:pathLst>
                <a:path w="13210540" h="25400" extrusionOk="0">
                  <a:moveTo>
                    <a:pt x="0" y="25400"/>
                  </a:moveTo>
                  <a:lnTo>
                    <a:pt x="13210476" y="25400"/>
                  </a:lnTo>
                  <a:lnTo>
                    <a:pt x="13210476" y="0"/>
                  </a:lnTo>
                  <a:lnTo>
                    <a:pt x="0" y="0"/>
                  </a:lnTo>
                  <a:lnTo>
                    <a:pt x="0" y="2540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pPr>
                <a:defRPr/>
              </a:pPr>
              <a:endParaRPr/>
            </a:p>
          </p:txBody>
        </p:sp>
      </p:grpSp>
      <p:sp>
        <p:nvSpPr>
          <p:cNvPr id="2" name="Прямоугольник: скругленные углы 1"/>
          <p:cNvSpPr/>
          <p:nvPr userDrawn="1"/>
        </p:nvSpPr>
        <p:spPr bwMode="auto">
          <a:xfrm>
            <a:off x="0" y="2662517"/>
            <a:ext cx="7516083" cy="1303710"/>
          </a:xfrm>
          <a:prstGeom prst="roundRect">
            <a:avLst>
              <a:gd name="adj" fmla="val 734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" name="object 5"/>
          <p:cNvSpPr/>
          <p:nvPr userDrawn="1"/>
        </p:nvSpPr>
        <p:spPr bwMode="auto">
          <a:xfrm flipH="1">
            <a:off x="-10588" y="2662517"/>
            <a:ext cx="110111" cy="1303710"/>
          </a:xfrm>
          <a:custGeom>
            <a:avLst/>
            <a:gdLst/>
            <a:ahLst/>
            <a:cxnLst/>
            <a:rect l="l" t="t" r="r" b="b"/>
            <a:pathLst>
              <a:path w="158750" h="1879600" extrusionOk="0">
                <a:moveTo>
                  <a:pt x="158750" y="0"/>
                </a:moveTo>
                <a:lnTo>
                  <a:pt x="0" y="0"/>
                </a:lnTo>
                <a:lnTo>
                  <a:pt x="0" y="1879600"/>
                </a:lnTo>
                <a:lnTo>
                  <a:pt x="158750" y="1879600"/>
                </a:lnTo>
                <a:lnTo>
                  <a:pt x="158750" y="0"/>
                </a:lnTo>
                <a:close/>
              </a:path>
            </a:pathLst>
          </a:custGeom>
          <a:solidFill>
            <a:srgbClr val="7DBBFC"/>
          </a:solidFill>
        </p:spPr>
        <p:txBody>
          <a:bodyPr wrap="square" lIns="0" tIns="0" rIns="0" bIns="0" rtlCol="0"/>
          <a:lstStyle/>
          <a:p>
            <a:pPr>
              <a:defRPr/>
            </a:pPr>
            <a:endParaRPr/>
          </a:p>
        </p:txBody>
      </p:sp>
      <p:sp>
        <p:nvSpPr>
          <p:cNvPr id="17" name="Заголовок 1"/>
          <p:cNvSpPr>
            <a:spLocks noGrp="1"/>
          </p:cNvSpPr>
          <p:nvPr>
            <p:ph type="title" hasCustomPrompt="1"/>
          </p:nvPr>
        </p:nvSpPr>
        <p:spPr bwMode="auto">
          <a:xfrm>
            <a:off x="309156" y="2452557"/>
            <a:ext cx="1358836" cy="172363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algn="l" defTabSz="914400">
              <a:lnSpc>
                <a:spcPct val="100000"/>
              </a:lnSpc>
              <a:spcBef>
                <a:spcPts val="0"/>
              </a:spcBef>
              <a:buNone/>
              <a:defRPr lang="ru-RU" sz="8000">
                <a:solidFill>
                  <a:srgbClr val="7DBBFC"/>
                </a:solidFill>
                <a:latin typeface="Arial"/>
                <a:ea typeface="+mj-ea"/>
                <a:cs typeface="Arial"/>
              </a:defRPr>
            </a:lvl1pPr>
          </a:lstStyle>
          <a:p>
            <a:pPr>
              <a:defRPr/>
            </a:pPr>
            <a:r>
              <a:rPr lang="ru-RU"/>
              <a:t>10</a:t>
            </a:r>
            <a:endParaRPr/>
          </a:p>
        </p:txBody>
      </p:sp>
      <p:sp>
        <p:nvSpPr>
          <p:cNvPr id="18" name="Текст 2"/>
          <p:cNvSpPr>
            <a:spLocks noGrp="1"/>
          </p:cNvSpPr>
          <p:nvPr>
            <p:ph type="body" idx="1"/>
          </p:nvPr>
        </p:nvSpPr>
        <p:spPr bwMode="auto">
          <a:xfrm>
            <a:off x="2039347" y="2849940"/>
            <a:ext cx="5929970" cy="96407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lang="ru-RU" sz="2400" b="1" spc="-20">
                <a:solidFill>
                  <a:srgbClr val="282A2E"/>
                </a:solidFill>
                <a:latin typeface="Arial"/>
                <a:ea typeface="+mn-ea"/>
                <a:cs typeface="Arial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Плашка с текстом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" name="Прямоугольник: скругленные углы 14"/>
          <p:cNvSpPr/>
          <p:nvPr userDrawn="1"/>
        </p:nvSpPr>
        <p:spPr bwMode="auto">
          <a:xfrm>
            <a:off x="8209723" y="1253330"/>
            <a:ext cx="3526184" cy="4690269"/>
          </a:xfrm>
          <a:prstGeom prst="roundRect">
            <a:avLst>
              <a:gd name="adj" fmla="val 2574"/>
            </a:avLst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 bwMode="auto">
          <a:xfrm>
            <a:off x="614019" y="1253330"/>
            <a:ext cx="6939720" cy="469026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8520045" y="1546320"/>
            <a:ext cx="2905539" cy="405834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11" name="object 13"/>
          <p:cNvSpPr/>
          <p:nvPr userDrawn="1"/>
        </p:nvSpPr>
        <p:spPr bwMode="auto">
          <a:xfrm>
            <a:off x="0" y="543051"/>
            <a:ext cx="417443" cy="87382"/>
          </a:xfrm>
          <a:custGeom>
            <a:avLst/>
            <a:gdLst/>
            <a:ahLst/>
            <a:cxnLst/>
            <a:rect l="l" t="t" r="r" b="b"/>
            <a:pathLst>
              <a:path w="571500" h="76200" extrusionOk="0">
                <a:moveTo>
                  <a:pt x="571500" y="0"/>
                </a:moveTo>
                <a:lnTo>
                  <a:pt x="0" y="0"/>
                </a:lnTo>
                <a:lnTo>
                  <a:pt x="0" y="76200"/>
                </a:lnTo>
                <a:lnTo>
                  <a:pt x="571500" y="76200"/>
                </a:lnTo>
                <a:lnTo>
                  <a:pt x="571500" y="0"/>
                </a:lnTo>
                <a:close/>
              </a:path>
            </a:pathLst>
          </a:custGeom>
          <a:solidFill>
            <a:srgbClr val="7DBBFC"/>
          </a:solidFill>
        </p:spPr>
        <p:txBody>
          <a:bodyPr wrap="square" lIns="0" tIns="0" rIns="0" bIns="0" rtlCol="0"/>
          <a:lstStyle/>
          <a:p>
            <a:pPr>
              <a:defRPr/>
            </a:pPr>
            <a:endParaRPr/>
          </a:p>
        </p:txBody>
      </p:sp>
      <p:sp>
        <p:nvSpPr>
          <p:cNvPr id="5" name="Заголовок 1"/>
          <p:cNvSpPr>
            <a:spLocks noGrp="1"/>
          </p:cNvSpPr>
          <p:nvPr>
            <p:ph type="title" hasCustomPrompt="1"/>
          </p:nvPr>
        </p:nvSpPr>
        <p:spPr bwMode="auto">
          <a:xfrm>
            <a:off x="599662" y="397564"/>
            <a:ext cx="7920384" cy="51683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200" b="1">
                <a:solidFill>
                  <a:srgbClr val="363194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17" name="Номер слайда 4"/>
          <p:cNvSpPr txBox="1"/>
          <p:nvPr userDrawn="1"/>
        </p:nvSpPr>
        <p:spPr bwMode="auto">
          <a:xfrm>
            <a:off x="9328642" y="644827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>
              <a:defRPr lang="ru-RU" sz="14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206CA5A-69F8-4550-98E0-63AB887DEF64}" type="slidenum">
              <a:rPr lang="ru-RU" b="1">
                <a:solidFill>
                  <a:srgbClr val="7DBBFC"/>
                </a:solidFill>
              </a:rPr>
              <a:pPr>
                <a:defRPr/>
              </a:pPr>
              <a:t>‹#›</a:t>
            </a:fld>
            <a:endParaRPr lang="ru-RU" b="1">
              <a:solidFill>
                <a:srgbClr val="7DBBFC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 bwMode="auto">
          <a:xfrm>
            <a:off x="599661" y="685800"/>
            <a:ext cx="7920384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>
              <a:defRPr/>
            </a:pPr>
            <a:r>
              <a:rPr lang="ru-RU"/>
              <a:t>подзаголовок</a:t>
            </a:r>
            <a:endParaRPr/>
          </a:p>
        </p:txBody>
      </p:sp>
      <p:sp>
        <p:nvSpPr>
          <p:cNvPr id="7" name="Нижний колонтитул 3"/>
          <p:cNvSpPr>
            <a:spLocks noGrp="1"/>
          </p:cNvSpPr>
          <p:nvPr>
            <p:ph type="ftr" sz="quarter" idx="11"/>
          </p:nvPr>
        </p:nvSpPr>
        <p:spPr bwMode="auto">
          <a:xfrm>
            <a:off x="320183" y="6448271"/>
            <a:ext cx="10219315" cy="365125"/>
          </a:xfrm>
          <a:prstGeom prst="rect">
            <a:avLst/>
          </a:prstGeom>
        </p:spPr>
        <p:txBody>
          <a:bodyPr/>
          <a:lstStyle>
            <a:lvl1pPr algn="l">
              <a:defRPr sz="1200" b="1">
                <a:solidFill>
                  <a:srgbClr val="7DBBFC"/>
                </a:solidFill>
              </a:defRPr>
            </a:lvl1pPr>
          </a:lstStyle>
          <a:p>
            <a:pPr>
              <a:defRPr/>
            </a:pPr>
            <a:r>
              <a:rPr lang="ru-RU"/>
              <a:t>колонтитул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Две плашки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" name="object 13"/>
          <p:cNvSpPr/>
          <p:nvPr userDrawn="1"/>
        </p:nvSpPr>
        <p:spPr bwMode="auto">
          <a:xfrm>
            <a:off x="0" y="543051"/>
            <a:ext cx="417443" cy="87382"/>
          </a:xfrm>
          <a:custGeom>
            <a:avLst/>
            <a:gdLst/>
            <a:ahLst/>
            <a:cxnLst/>
            <a:rect l="l" t="t" r="r" b="b"/>
            <a:pathLst>
              <a:path w="571500" h="76200" extrusionOk="0">
                <a:moveTo>
                  <a:pt x="571500" y="0"/>
                </a:moveTo>
                <a:lnTo>
                  <a:pt x="0" y="0"/>
                </a:lnTo>
                <a:lnTo>
                  <a:pt x="0" y="76200"/>
                </a:lnTo>
                <a:lnTo>
                  <a:pt x="571500" y="76200"/>
                </a:lnTo>
                <a:lnTo>
                  <a:pt x="571500" y="0"/>
                </a:lnTo>
                <a:close/>
              </a:path>
            </a:pathLst>
          </a:custGeom>
          <a:solidFill>
            <a:srgbClr val="7DBBFC"/>
          </a:solidFill>
        </p:spPr>
        <p:txBody>
          <a:bodyPr wrap="square" lIns="0" tIns="0" rIns="0" bIns="0" rtlCol="0"/>
          <a:lstStyle/>
          <a:p>
            <a:pPr>
              <a:defRPr/>
            </a:pPr>
            <a:endParaRPr>
              <a:solidFill>
                <a:srgbClr val="7DBBFC"/>
              </a:solidFill>
            </a:endParaRPr>
          </a:p>
        </p:txBody>
      </p:sp>
      <p:sp>
        <p:nvSpPr>
          <p:cNvPr id="3" name="Прямоугольник: скругленные углы 2"/>
          <p:cNvSpPr/>
          <p:nvPr userDrawn="1"/>
        </p:nvSpPr>
        <p:spPr bwMode="auto">
          <a:xfrm>
            <a:off x="983967" y="1850660"/>
            <a:ext cx="4801536" cy="3225614"/>
          </a:xfrm>
          <a:prstGeom prst="roundRect">
            <a:avLst>
              <a:gd name="adj" fmla="val 2574"/>
            </a:avLst>
          </a:prstGeom>
          <a:solidFill>
            <a:srgbClr val="CFE8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Прямоугольник: скругленные углы 3"/>
          <p:cNvSpPr/>
          <p:nvPr userDrawn="1"/>
        </p:nvSpPr>
        <p:spPr bwMode="auto">
          <a:xfrm>
            <a:off x="6406498" y="1850660"/>
            <a:ext cx="4801536" cy="3225614"/>
          </a:xfrm>
          <a:prstGeom prst="roundRect">
            <a:avLst>
              <a:gd name="adj" fmla="val 2574"/>
            </a:avLst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Текст 28"/>
          <p:cNvSpPr>
            <a:spLocks noGrp="1"/>
          </p:cNvSpPr>
          <p:nvPr>
            <p:ph type="body" sz="quarter" idx="15"/>
          </p:nvPr>
        </p:nvSpPr>
        <p:spPr bwMode="auto">
          <a:xfrm>
            <a:off x="1222048" y="2864661"/>
            <a:ext cx="4267543" cy="18589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14" name="Текст 28"/>
          <p:cNvSpPr>
            <a:spLocks noGrp="1"/>
          </p:cNvSpPr>
          <p:nvPr>
            <p:ph type="body" sz="quarter" idx="18" hasCustomPrompt="1"/>
          </p:nvPr>
        </p:nvSpPr>
        <p:spPr bwMode="auto">
          <a:xfrm>
            <a:off x="1222046" y="2111505"/>
            <a:ext cx="4267543" cy="400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800" b="1">
                <a:solidFill>
                  <a:srgbClr val="363194"/>
                </a:solidFill>
              </a:defRPr>
            </a:lvl1pPr>
          </a:lstStyle>
          <a:p>
            <a:pPr lvl="0">
              <a:defRPr/>
            </a:pPr>
            <a:r>
              <a:rPr lang="ru-RU"/>
              <a:t>Подзаголовок</a:t>
            </a:r>
            <a:endParaRPr/>
          </a:p>
        </p:txBody>
      </p:sp>
      <p:sp>
        <p:nvSpPr>
          <p:cNvPr id="16" name="Текст 28"/>
          <p:cNvSpPr>
            <a:spLocks noGrp="1"/>
          </p:cNvSpPr>
          <p:nvPr>
            <p:ph type="body" sz="quarter" idx="19"/>
          </p:nvPr>
        </p:nvSpPr>
        <p:spPr bwMode="auto">
          <a:xfrm>
            <a:off x="6702409" y="2864661"/>
            <a:ext cx="4267543" cy="18589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17" name="Текст 28"/>
          <p:cNvSpPr>
            <a:spLocks noGrp="1"/>
          </p:cNvSpPr>
          <p:nvPr>
            <p:ph type="body" sz="quarter" idx="20" hasCustomPrompt="1"/>
          </p:nvPr>
        </p:nvSpPr>
        <p:spPr bwMode="auto">
          <a:xfrm>
            <a:off x="6702408" y="2111505"/>
            <a:ext cx="4267543" cy="400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800" b="1">
                <a:solidFill>
                  <a:srgbClr val="363194"/>
                </a:solidFill>
              </a:defRPr>
            </a:lvl1pPr>
          </a:lstStyle>
          <a:p>
            <a:pPr lvl="0">
              <a:defRPr/>
            </a:pPr>
            <a:r>
              <a:rPr lang="ru-RU"/>
              <a:t>Подзаголовок</a:t>
            </a:r>
            <a:endParaRPr/>
          </a:p>
        </p:txBody>
      </p:sp>
      <p:sp>
        <p:nvSpPr>
          <p:cNvPr id="5" name="Номер слайда 4"/>
          <p:cNvSpPr txBox="1"/>
          <p:nvPr userDrawn="1"/>
        </p:nvSpPr>
        <p:spPr bwMode="auto">
          <a:xfrm>
            <a:off x="9328642" y="644827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>
              <a:defRPr lang="ru-RU" sz="14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206CA5A-69F8-4550-98E0-63AB887DEF64}" type="slidenum">
              <a:rPr lang="ru-RU" b="1">
                <a:solidFill>
                  <a:srgbClr val="7DBBFC"/>
                </a:solidFill>
              </a:rPr>
              <a:pPr>
                <a:defRPr/>
              </a:pPr>
              <a:t>‹#›</a:t>
            </a:fld>
            <a:endParaRPr lang="ru-RU" b="1">
              <a:solidFill>
                <a:srgbClr val="7DBBFC"/>
              </a:solidFill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 bwMode="auto">
          <a:xfrm>
            <a:off x="320183" y="6448271"/>
            <a:ext cx="10219315" cy="365125"/>
          </a:xfrm>
          <a:prstGeom prst="rect">
            <a:avLst/>
          </a:prstGeom>
        </p:spPr>
        <p:txBody>
          <a:bodyPr/>
          <a:lstStyle>
            <a:lvl1pPr algn="l">
              <a:defRPr sz="1200" b="1">
                <a:solidFill>
                  <a:srgbClr val="7DBBFC"/>
                </a:solidFill>
              </a:defRPr>
            </a:lvl1pPr>
          </a:lstStyle>
          <a:p>
            <a:pPr>
              <a:defRPr/>
            </a:pPr>
            <a:r>
              <a:rPr lang="ru-RU"/>
              <a:t>колонтитул</a:t>
            </a:r>
            <a:endParaRPr/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 bwMode="auto">
          <a:xfrm>
            <a:off x="599662" y="397564"/>
            <a:ext cx="7920384" cy="51683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200" b="1">
                <a:solidFill>
                  <a:srgbClr val="363194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2" hasCustomPrompt="1"/>
          </p:nvPr>
        </p:nvSpPr>
        <p:spPr bwMode="auto">
          <a:xfrm>
            <a:off x="599661" y="685800"/>
            <a:ext cx="7920384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>
              <a:defRPr/>
            </a:pPr>
            <a:r>
              <a:rPr lang="ru-RU"/>
              <a:t>подзаголовок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Три плашки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object 13"/>
          <p:cNvSpPr/>
          <p:nvPr userDrawn="1"/>
        </p:nvSpPr>
        <p:spPr bwMode="auto">
          <a:xfrm>
            <a:off x="0" y="543051"/>
            <a:ext cx="417443" cy="87382"/>
          </a:xfrm>
          <a:custGeom>
            <a:avLst/>
            <a:gdLst/>
            <a:ahLst/>
            <a:cxnLst/>
            <a:rect l="l" t="t" r="r" b="b"/>
            <a:pathLst>
              <a:path w="571500" h="76200" extrusionOk="0">
                <a:moveTo>
                  <a:pt x="571500" y="0"/>
                </a:moveTo>
                <a:lnTo>
                  <a:pt x="0" y="0"/>
                </a:lnTo>
                <a:lnTo>
                  <a:pt x="0" y="76200"/>
                </a:lnTo>
                <a:lnTo>
                  <a:pt x="571500" y="76200"/>
                </a:lnTo>
                <a:lnTo>
                  <a:pt x="571500" y="0"/>
                </a:lnTo>
                <a:close/>
              </a:path>
            </a:pathLst>
          </a:custGeom>
          <a:solidFill>
            <a:srgbClr val="7DBBFC"/>
          </a:solidFill>
        </p:spPr>
        <p:txBody>
          <a:bodyPr wrap="square" lIns="0" tIns="0" rIns="0" bIns="0" rtlCol="0"/>
          <a:lstStyle/>
          <a:p>
            <a:pPr>
              <a:defRPr/>
            </a:pPr>
            <a:endParaRPr/>
          </a:p>
        </p:txBody>
      </p:sp>
      <p:sp>
        <p:nvSpPr>
          <p:cNvPr id="20" name="Прямоугольник: скругленные углы 19"/>
          <p:cNvSpPr/>
          <p:nvPr userDrawn="1"/>
        </p:nvSpPr>
        <p:spPr bwMode="auto">
          <a:xfrm>
            <a:off x="749501" y="1850660"/>
            <a:ext cx="3255621" cy="3225614"/>
          </a:xfrm>
          <a:prstGeom prst="roundRect">
            <a:avLst>
              <a:gd name="adj" fmla="val 2574"/>
            </a:avLst>
          </a:prstGeom>
          <a:solidFill>
            <a:srgbClr val="D9D8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Прямоугольник: скругленные углы 21"/>
          <p:cNvSpPr/>
          <p:nvPr userDrawn="1"/>
        </p:nvSpPr>
        <p:spPr bwMode="auto">
          <a:xfrm>
            <a:off x="4539973" y="1850660"/>
            <a:ext cx="3255621" cy="3225614"/>
          </a:xfrm>
          <a:prstGeom prst="roundRect">
            <a:avLst>
              <a:gd name="adj" fmla="val 2574"/>
            </a:avLst>
          </a:prstGeom>
          <a:solidFill>
            <a:srgbClr val="CFE8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4" name="Прямоугольник: скругленные углы 23"/>
          <p:cNvSpPr/>
          <p:nvPr userDrawn="1"/>
        </p:nvSpPr>
        <p:spPr bwMode="auto">
          <a:xfrm>
            <a:off x="8330445" y="1850660"/>
            <a:ext cx="3255621" cy="3225614"/>
          </a:xfrm>
          <a:prstGeom prst="roundRect">
            <a:avLst>
              <a:gd name="adj" fmla="val 2574"/>
            </a:avLst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9" name="Текст 28"/>
          <p:cNvSpPr>
            <a:spLocks noGrp="1"/>
          </p:cNvSpPr>
          <p:nvPr>
            <p:ph type="body" sz="quarter" idx="14"/>
          </p:nvPr>
        </p:nvSpPr>
        <p:spPr bwMode="auto">
          <a:xfrm>
            <a:off x="1137473" y="2864661"/>
            <a:ext cx="2479675" cy="18589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30" name="Текст 28"/>
          <p:cNvSpPr>
            <a:spLocks noGrp="1"/>
          </p:cNvSpPr>
          <p:nvPr>
            <p:ph type="body" sz="quarter" idx="15"/>
          </p:nvPr>
        </p:nvSpPr>
        <p:spPr bwMode="auto">
          <a:xfrm>
            <a:off x="4927945" y="2864661"/>
            <a:ext cx="2479675" cy="18589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31" name="Текст 28"/>
          <p:cNvSpPr>
            <a:spLocks noGrp="1"/>
          </p:cNvSpPr>
          <p:nvPr>
            <p:ph type="body" sz="quarter" idx="16"/>
          </p:nvPr>
        </p:nvSpPr>
        <p:spPr bwMode="auto">
          <a:xfrm>
            <a:off x="8728357" y="2864661"/>
            <a:ext cx="2479675" cy="18589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32" name="Текст 28"/>
          <p:cNvSpPr>
            <a:spLocks noGrp="1"/>
          </p:cNvSpPr>
          <p:nvPr>
            <p:ph type="body" sz="quarter" idx="17" hasCustomPrompt="1"/>
          </p:nvPr>
        </p:nvSpPr>
        <p:spPr bwMode="auto">
          <a:xfrm>
            <a:off x="1137472" y="2111505"/>
            <a:ext cx="2479675" cy="400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800" b="1">
                <a:solidFill>
                  <a:srgbClr val="363194"/>
                </a:solidFill>
              </a:defRPr>
            </a:lvl1pPr>
          </a:lstStyle>
          <a:p>
            <a:pPr lvl="0">
              <a:defRPr/>
            </a:pPr>
            <a:r>
              <a:rPr lang="ru-RU"/>
              <a:t>Подзаголовок</a:t>
            </a:r>
            <a:endParaRPr/>
          </a:p>
        </p:txBody>
      </p:sp>
      <p:sp>
        <p:nvSpPr>
          <p:cNvPr id="33" name="Текст 28"/>
          <p:cNvSpPr>
            <a:spLocks noGrp="1"/>
          </p:cNvSpPr>
          <p:nvPr>
            <p:ph type="body" sz="quarter" idx="18" hasCustomPrompt="1"/>
          </p:nvPr>
        </p:nvSpPr>
        <p:spPr bwMode="auto">
          <a:xfrm>
            <a:off x="4927944" y="2111505"/>
            <a:ext cx="2479675" cy="400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800" b="1">
                <a:solidFill>
                  <a:srgbClr val="363194"/>
                </a:solidFill>
              </a:defRPr>
            </a:lvl1pPr>
          </a:lstStyle>
          <a:p>
            <a:pPr lvl="0">
              <a:defRPr/>
            </a:pPr>
            <a:r>
              <a:rPr lang="ru-RU"/>
              <a:t>Подзаголовок</a:t>
            </a:r>
            <a:endParaRPr/>
          </a:p>
        </p:txBody>
      </p:sp>
      <p:sp>
        <p:nvSpPr>
          <p:cNvPr id="34" name="Текст 28"/>
          <p:cNvSpPr>
            <a:spLocks noGrp="1"/>
          </p:cNvSpPr>
          <p:nvPr>
            <p:ph type="body" sz="quarter" idx="19" hasCustomPrompt="1"/>
          </p:nvPr>
        </p:nvSpPr>
        <p:spPr bwMode="auto">
          <a:xfrm>
            <a:off x="8728356" y="2111505"/>
            <a:ext cx="2479675" cy="400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800" b="1">
                <a:solidFill>
                  <a:srgbClr val="363194"/>
                </a:solidFill>
              </a:defRPr>
            </a:lvl1pPr>
          </a:lstStyle>
          <a:p>
            <a:pPr lvl="0">
              <a:defRPr/>
            </a:pPr>
            <a:r>
              <a:rPr lang="ru-RU"/>
              <a:t>Подзаголовок</a:t>
            </a:r>
            <a:endParaRPr/>
          </a:p>
        </p:txBody>
      </p:sp>
      <p:sp>
        <p:nvSpPr>
          <p:cNvPr id="11" name="Номер слайда 4"/>
          <p:cNvSpPr txBox="1"/>
          <p:nvPr userDrawn="1"/>
        </p:nvSpPr>
        <p:spPr bwMode="auto">
          <a:xfrm>
            <a:off x="9328642" y="644827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>
              <a:defRPr lang="ru-RU" sz="14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206CA5A-69F8-4550-98E0-63AB887DEF64}" type="slidenum">
              <a:rPr lang="ru-RU" b="1">
                <a:solidFill>
                  <a:srgbClr val="7DBBFC"/>
                </a:solidFill>
              </a:rPr>
              <a:pPr>
                <a:defRPr/>
              </a:pPr>
              <a:t>‹#›</a:t>
            </a:fld>
            <a:endParaRPr lang="ru-RU" b="1">
              <a:solidFill>
                <a:srgbClr val="7DBBFC"/>
              </a:solidFill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 bwMode="auto">
          <a:xfrm>
            <a:off x="320183" y="6448271"/>
            <a:ext cx="10219315" cy="365125"/>
          </a:xfrm>
          <a:prstGeom prst="rect">
            <a:avLst/>
          </a:prstGeom>
        </p:spPr>
        <p:txBody>
          <a:bodyPr/>
          <a:lstStyle>
            <a:lvl1pPr algn="l">
              <a:defRPr sz="1200" b="1">
                <a:solidFill>
                  <a:srgbClr val="7DBBFC"/>
                </a:solidFill>
              </a:defRPr>
            </a:lvl1pPr>
          </a:lstStyle>
          <a:p>
            <a:pPr>
              <a:defRPr/>
            </a:pPr>
            <a:r>
              <a:rPr lang="ru-RU"/>
              <a:t>колонтитул</a:t>
            </a:r>
            <a:endParaRPr/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 bwMode="auto">
          <a:xfrm>
            <a:off x="599662" y="397564"/>
            <a:ext cx="7920384" cy="51683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200" b="1">
                <a:solidFill>
                  <a:srgbClr val="363194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Текст 7"/>
          <p:cNvSpPr>
            <a:spLocks noGrp="1"/>
          </p:cNvSpPr>
          <p:nvPr>
            <p:ph type="body" sz="quarter" idx="12" hasCustomPrompt="1"/>
          </p:nvPr>
        </p:nvSpPr>
        <p:spPr bwMode="auto">
          <a:xfrm>
            <a:off x="599661" y="685800"/>
            <a:ext cx="7920384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>
              <a:defRPr/>
            </a:pPr>
            <a:r>
              <a:rPr lang="ru-RU"/>
              <a:t>подзаголовок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Четыре плашки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object 13"/>
          <p:cNvSpPr/>
          <p:nvPr userDrawn="1"/>
        </p:nvSpPr>
        <p:spPr bwMode="auto">
          <a:xfrm>
            <a:off x="0" y="543051"/>
            <a:ext cx="417443" cy="87382"/>
          </a:xfrm>
          <a:custGeom>
            <a:avLst/>
            <a:gdLst/>
            <a:ahLst/>
            <a:cxnLst/>
            <a:rect l="l" t="t" r="r" b="b"/>
            <a:pathLst>
              <a:path w="571500" h="76200" extrusionOk="0">
                <a:moveTo>
                  <a:pt x="571500" y="0"/>
                </a:moveTo>
                <a:lnTo>
                  <a:pt x="0" y="0"/>
                </a:lnTo>
                <a:lnTo>
                  <a:pt x="0" y="76200"/>
                </a:lnTo>
                <a:lnTo>
                  <a:pt x="571500" y="76200"/>
                </a:lnTo>
                <a:lnTo>
                  <a:pt x="571500" y="0"/>
                </a:lnTo>
                <a:close/>
              </a:path>
            </a:pathLst>
          </a:custGeom>
          <a:solidFill>
            <a:srgbClr val="7DBBFC"/>
          </a:solidFill>
        </p:spPr>
        <p:txBody>
          <a:bodyPr wrap="square" lIns="0" tIns="0" rIns="0" bIns="0" rtlCol="0"/>
          <a:lstStyle/>
          <a:p>
            <a:pPr>
              <a:defRPr/>
            </a:pPr>
            <a:endParaRPr/>
          </a:p>
        </p:txBody>
      </p:sp>
      <p:sp>
        <p:nvSpPr>
          <p:cNvPr id="20" name="Прямоугольник: скругленные углы 19"/>
          <p:cNvSpPr/>
          <p:nvPr userDrawn="1"/>
        </p:nvSpPr>
        <p:spPr bwMode="auto">
          <a:xfrm>
            <a:off x="693544" y="1924461"/>
            <a:ext cx="2385682" cy="3225614"/>
          </a:xfrm>
          <a:prstGeom prst="roundRect">
            <a:avLst>
              <a:gd name="adj" fmla="val 2574"/>
            </a:avLst>
          </a:prstGeom>
          <a:solidFill>
            <a:srgbClr val="D9D8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Прямоугольник: скругленные углы 21"/>
          <p:cNvSpPr/>
          <p:nvPr userDrawn="1"/>
        </p:nvSpPr>
        <p:spPr bwMode="auto">
          <a:xfrm>
            <a:off x="3510327" y="1924461"/>
            <a:ext cx="2385682" cy="3225614"/>
          </a:xfrm>
          <a:prstGeom prst="roundRect">
            <a:avLst>
              <a:gd name="adj" fmla="val 2574"/>
            </a:avLst>
          </a:prstGeom>
          <a:solidFill>
            <a:srgbClr val="CFE8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4" name="Прямоугольник: скругленные углы 23"/>
          <p:cNvSpPr/>
          <p:nvPr userDrawn="1"/>
        </p:nvSpPr>
        <p:spPr bwMode="auto">
          <a:xfrm>
            <a:off x="6321330" y="1924461"/>
            <a:ext cx="2385682" cy="3225614"/>
          </a:xfrm>
          <a:prstGeom prst="roundRect">
            <a:avLst>
              <a:gd name="adj" fmla="val 2574"/>
            </a:avLst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9" name="Текст 28"/>
          <p:cNvSpPr>
            <a:spLocks noGrp="1"/>
          </p:cNvSpPr>
          <p:nvPr>
            <p:ph type="body" sz="quarter" idx="14"/>
          </p:nvPr>
        </p:nvSpPr>
        <p:spPr bwMode="auto">
          <a:xfrm>
            <a:off x="977847" y="2938462"/>
            <a:ext cx="1817077" cy="18589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30" name="Текст 28"/>
          <p:cNvSpPr>
            <a:spLocks noGrp="1"/>
          </p:cNvSpPr>
          <p:nvPr>
            <p:ph type="body" sz="quarter" idx="15"/>
          </p:nvPr>
        </p:nvSpPr>
        <p:spPr bwMode="auto">
          <a:xfrm>
            <a:off x="3794630" y="2938462"/>
            <a:ext cx="1817077" cy="18589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31" name="Текст 28"/>
          <p:cNvSpPr>
            <a:spLocks noGrp="1"/>
          </p:cNvSpPr>
          <p:nvPr>
            <p:ph type="body" sz="quarter" idx="16"/>
          </p:nvPr>
        </p:nvSpPr>
        <p:spPr bwMode="auto">
          <a:xfrm>
            <a:off x="6605633" y="2938462"/>
            <a:ext cx="1817077" cy="18589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32" name="Текст 28"/>
          <p:cNvSpPr>
            <a:spLocks noGrp="1"/>
          </p:cNvSpPr>
          <p:nvPr>
            <p:ph type="body" sz="quarter" idx="17" hasCustomPrompt="1"/>
          </p:nvPr>
        </p:nvSpPr>
        <p:spPr bwMode="auto">
          <a:xfrm>
            <a:off x="977847" y="2185306"/>
            <a:ext cx="1817077" cy="400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800" b="1">
                <a:solidFill>
                  <a:srgbClr val="363194"/>
                </a:solidFill>
              </a:defRPr>
            </a:lvl1pPr>
          </a:lstStyle>
          <a:p>
            <a:pPr lvl="0">
              <a:defRPr/>
            </a:pPr>
            <a:r>
              <a:rPr lang="ru-RU"/>
              <a:t>Подзаголовок</a:t>
            </a:r>
            <a:endParaRPr/>
          </a:p>
        </p:txBody>
      </p:sp>
      <p:sp>
        <p:nvSpPr>
          <p:cNvPr id="33" name="Текст 28"/>
          <p:cNvSpPr>
            <a:spLocks noGrp="1"/>
          </p:cNvSpPr>
          <p:nvPr>
            <p:ph type="body" sz="quarter" idx="18" hasCustomPrompt="1"/>
          </p:nvPr>
        </p:nvSpPr>
        <p:spPr bwMode="auto">
          <a:xfrm>
            <a:off x="3794630" y="2185306"/>
            <a:ext cx="1817077" cy="400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800" b="1">
                <a:solidFill>
                  <a:srgbClr val="363194"/>
                </a:solidFill>
              </a:defRPr>
            </a:lvl1pPr>
          </a:lstStyle>
          <a:p>
            <a:pPr lvl="0">
              <a:defRPr/>
            </a:pPr>
            <a:r>
              <a:rPr lang="ru-RU"/>
              <a:t>Подзаголовок</a:t>
            </a:r>
            <a:endParaRPr/>
          </a:p>
        </p:txBody>
      </p:sp>
      <p:sp>
        <p:nvSpPr>
          <p:cNvPr id="34" name="Текст 28"/>
          <p:cNvSpPr>
            <a:spLocks noGrp="1"/>
          </p:cNvSpPr>
          <p:nvPr>
            <p:ph type="body" sz="quarter" idx="19" hasCustomPrompt="1"/>
          </p:nvPr>
        </p:nvSpPr>
        <p:spPr bwMode="auto">
          <a:xfrm>
            <a:off x="6605633" y="2185306"/>
            <a:ext cx="1817077" cy="400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800" b="1">
                <a:solidFill>
                  <a:srgbClr val="363194"/>
                </a:solidFill>
              </a:defRPr>
            </a:lvl1pPr>
          </a:lstStyle>
          <a:p>
            <a:pPr lvl="0">
              <a:defRPr/>
            </a:pPr>
            <a:r>
              <a:rPr lang="ru-RU"/>
              <a:t>Подзаголовок</a:t>
            </a:r>
            <a:endParaRPr/>
          </a:p>
        </p:txBody>
      </p:sp>
      <p:sp>
        <p:nvSpPr>
          <p:cNvPr id="2" name="Прямоугольник: скругленные углы 1"/>
          <p:cNvSpPr/>
          <p:nvPr userDrawn="1"/>
        </p:nvSpPr>
        <p:spPr bwMode="auto">
          <a:xfrm>
            <a:off x="9132333" y="1940127"/>
            <a:ext cx="2385682" cy="3225614"/>
          </a:xfrm>
          <a:prstGeom prst="roundRect">
            <a:avLst>
              <a:gd name="adj" fmla="val 2574"/>
            </a:avLst>
          </a:prstGeom>
          <a:solidFill>
            <a:srgbClr val="D3F5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Текст 28"/>
          <p:cNvSpPr>
            <a:spLocks noGrp="1"/>
          </p:cNvSpPr>
          <p:nvPr>
            <p:ph type="body" sz="quarter" idx="20"/>
          </p:nvPr>
        </p:nvSpPr>
        <p:spPr bwMode="auto">
          <a:xfrm>
            <a:off x="9416636" y="2954128"/>
            <a:ext cx="1817077" cy="18589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Текст 28"/>
          <p:cNvSpPr>
            <a:spLocks noGrp="1"/>
          </p:cNvSpPr>
          <p:nvPr>
            <p:ph type="body" sz="quarter" idx="21" hasCustomPrompt="1"/>
          </p:nvPr>
        </p:nvSpPr>
        <p:spPr bwMode="auto">
          <a:xfrm>
            <a:off x="9416636" y="2200972"/>
            <a:ext cx="1817077" cy="400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800" b="1">
                <a:solidFill>
                  <a:srgbClr val="363194"/>
                </a:solidFill>
              </a:defRPr>
            </a:lvl1pPr>
          </a:lstStyle>
          <a:p>
            <a:pPr lvl="0">
              <a:defRPr/>
            </a:pPr>
            <a:r>
              <a:rPr lang="ru-RU"/>
              <a:t>Подзаголовок</a:t>
            </a:r>
            <a:endParaRPr/>
          </a:p>
        </p:txBody>
      </p:sp>
      <p:sp>
        <p:nvSpPr>
          <p:cNvPr id="14" name="Номер слайда 4"/>
          <p:cNvSpPr txBox="1"/>
          <p:nvPr userDrawn="1"/>
        </p:nvSpPr>
        <p:spPr bwMode="auto">
          <a:xfrm>
            <a:off x="9328642" y="644827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>
              <a:defRPr lang="ru-RU" sz="14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206CA5A-69F8-4550-98E0-63AB887DEF64}" type="slidenum">
              <a:rPr lang="ru-RU" b="1">
                <a:solidFill>
                  <a:srgbClr val="7DBBFC"/>
                </a:solidFill>
              </a:rPr>
              <a:pPr>
                <a:defRPr/>
              </a:pPr>
              <a:t>‹#›</a:t>
            </a:fld>
            <a:endParaRPr lang="ru-RU" b="1">
              <a:solidFill>
                <a:srgbClr val="7DBBFC"/>
              </a:solidFill>
            </a:endParaRPr>
          </a:p>
        </p:txBody>
      </p:sp>
      <p:sp>
        <p:nvSpPr>
          <p:cNvPr id="10" name="Нижний колонтитул 3"/>
          <p:cNvSpPr>
            <a:spLocks noGrp="1"/>
          </p:cNvSpPr>
          <p:nvPr>
            <p:ph type="ftr" sz="quarter" idx="11"/>
          </p:nvPr>
        </p:nvSpPr>
        <p:spPr bwMode="auto">
          <a:xfrm>
            <a:off x="320183" y="6448271"/>
            <a:ext cx="10219315" cy="365125"/>
          </a:xfrm>
          <a:prstGeom prst="rect">
            <a:avLst/>
          </a:prstGeom>
        </p:spPr>
        <p:txBody>
          <a:bodyPr/>
          <a:lstStyle>
            <a:lvl1pPr algn="l">
              <a:defRPr sz="1200" b="1">
                <a:solidFill>
                  <a:srgbClr val="7DBBFC"/>
                </a:solidFill>
              </a:defRPr>
            </a:lvl1pPr>
          </a:lstStyle>
          <a:p>
            <a:pPr>
              <a:defRPr/>
            </a:pPr>
            <a:r>
              <a:rPr lang="ru-RU"/>
              <a:t>колонтитул</a:t>
            </a:r>
            <a:endParaRPr/>
          </a:p>
        </p:txBody>
      </p:sp>
      <p:sp>
        <p:nvSpPr>
          <p:cNvPr id="3" name="Заголовок 1"/>
          <p:cNvSpPr>
            <a:spLocks noGrp="1"/>
          </p:cNvSpPr>
          <p:nvPr>
            <p:ph type="title" hasCustomPrompt="1"/>
          </p:nvPr>
        </p:nvSpPr>
        <p:spPr bwMode="auto">
          <a:xfrm>
            <a:off x="599662" y="397564"/>
            <a:ext cx="7920384" cy="51683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200" b="1">
                <a:solidFill>
                  <a:srgbClr val="363194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 bwMode="auto">
          <a:xfrm>
            <a:off x="599661" y="685800"/>
            <a:ext cx="7920384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>
              <a:defRPr/>
            </a:pPr>
            <a:r>
              <a:rPr lang="ru-RU"/>
              <a:t>подзаголовок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Изображение с текстом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object 13"/>
          <p:cNvSpPr/>
          <p:nvPr userDrawn="1"/>
        </p:nvSpPr>
        <p:spPr bwMode="auto">
          <a:xfrm>
            <a:off x="0" y="543051"/>
            <a:ext cx="417443" cy="87382"/>
          </a:xfrm>
          <a:custGeom>
            <a:avLst/>
            <a:gdLst/>
            <a:ahLst/>
            <a:cxnLst/>
            <a:rect l="l" t="t" r="r" b="b"/>
            <a:pathLst>
              <a:path w="571500" h="76200" extrusionOk="0">
                <a:moveTo>
                  <a:pt x="571500" y="0"/>
                </a:moveTo>
                <a:lnTo>
                  <a:pt x="0" y="0"/>
                </a:lnTo>
                <a:lnTo>
                  <a:pt x="0" y="76200"/>
                </a:lnTo>
                <a:lnTo>
                  <a:pt x="571500" y="76200"/>
                </a:lnTo>
                <a:lnTo>
                  <a:pt x="571500" y="0"/>
                </a:lnTo>
                <a:close/>
              </a:path>
            </a:pathLst>
          </a:custGeom>
          <a:solidFill>
            <a:srgbClr val="7DBBFC"/>
          </a:solidFill>
        </p:spPr>
        <p:txBody>
          <a:bodyPr wrap="square" lIns="0" tIns="0" rIns="0" bIns="0" rtlCol="0"/>
          <a:lstStyle/>
          <a:p>
            <a:pPr>
              <a:defRPr/>
            </a:pPr>
            <a:endParaRPr/>
          </a:p>
        </p:txBody>
      </p:sp>
      <p:sp>
        <p:nvSpPr>
          <p:cNvPr id="2" name="Рисунок 11"/>
          <p:cNvSpPr>
            <a:spLocks noGrp="1"/>
          </p:cNvSpPr>
          <p:nvPr>
            <p:ph type="pic" sz="quarter" idx="13"/>
          </p:nvPr>
        </p:nvSpPr>
        <p:spPr bwMode="auto">
          <a:xfrm>
            <a:off x="8042293" y="1852613"/>
            <a:ext cx="3055938" cy="3609975"/>
          </a:xfrm>
          <a:prstGeom prst="roundRect">
            <a:avLst>
              <a:gd name="adj" fmla="val 3281"/>
            </a:avLst>
          </a:prstGeo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Текст 14"/>
          <p:cNvSpPr>
            <a:spLocks noGrp="1"/>
          </p:cNvSpPr>
          <p:nvPr>
            <p:ph type="body" sz="quarter" idx="14"/>
          </p:nvPr>
        </p:nvSpPr>
        <p:spPr bwMode="auto">
          <a:xfrm>
            <a:off x="599660" y="1852612"/>
            <a:ext cx="7064455" cy="36099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Font typeface="Arial"/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3" name="Номер слайда 4"/>
          <p:cNvSpPr txBox="1"/>
          <p:nvPr userDrawn="1"/>
        </p:nvSpPr>
        <p:spPr bwMode="auto">
          <a:xfrm>
            <a:off x="9328642" y="644827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>
              <a:defRPr lang="ru-RU" sz="14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206CA5A-69F8-4550-98E0-63AB887DEF64}" type="slidenum">
              <a:rPr lang="ru-RU" b="1">
                <a:solidFill>
                  <a:srgbClr val="7DBBFC"/>
                </a:solidFill>
              </a:rPr>
              <a:pPr>
                <a:defRPr/>
              </a:pPr>
              <a:t>‹#›</a:t>
            </a:fld>
            <a:endParaRPr lang="ru-RU" b="1">
              <a:solidFill>
                <a:srgbClr val="7DBBFC"/>
              </a:solidFill>
            </a:endParaRPr>
          </a:p>
        </p:txBody>
      </p:sp>
      <p:sp>
        <p:nvSpPr>
          <p:cNvPr id="8" name="Нижний колонтитул 3"/>
          <p:cNvSpPr>
            <a:spLocks noGrp="1"/>
          </p:cNvSpPr>
          <p:nvPr>
            <p:ph type="ftr" sz="quarter" idx="11"/>
          </p:nvPr>
        </p:nvSpPr>
        <p:spPr bwMode="auto">
          <a:xfrm>
            <a:off x="320183" y="6448271"/>
            <a:ext cx="10219315" cy="365125"/>
          </a:xfrm>
          <a:prstGeom prst="rect">
            <a:avLst/>
          </a:prstGeom>
        </p:spPr>
        <p:txBody>
          <a:bodyPr/>
          <a:lstStyle>
            <a:lvl1pPr algn="l">
              <a:defRPr sz="1200" b="1">
                <a:solidFill>
                  <a:srgbClr val="7DBBFC"/>
                </a:solidFill>
              </a:defRPr>
            </a:lvl1pPr>
          </a:lstStyle>
          <a:p>
            <a:pPr>
              <a:defRPr/>
            </a:pPr>
            <a:r>
              <a:rPr lang="ru-RU"/>
              <a:t>колонтитул</a:t>
            </a:r>
            <a:endParaRPr/>
          </a:p>
        </p:txBody>
      </p:sp>
      <p:sp>
        <p:nvSpPr>
          <p:cNvPr id="5" name="Заголовок 1"/>
          <p:cNvSpPr>
            <a:spLocks noGrp="1"/>
          </p:cNvSpPr>
          <p:nvPr>
            <p:ph type="title" hasCustomPrompt="1"/>
          </p:nvPr>
        </p:nvSpPr>
        <p:spPr bwMode="auto">
          <a:xfrm>
            <a:off x="599662" y="397564"/>
            <a:ext cx="7920384" cy="51683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200" b="1">
                <a:solidFill>
                  <a:srgbClr val="363194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9" name="Текст 7"/>
          <p:cNvSpPr>
            <a:spLocks noGrp="1"/>
          </p:cNvSpPr>
          <p:nvPr>
            <p:ph type="body" sz="quarter" idx="12" hasCustomPrompt="1"/>
          </p:nvPr>
        </p:nvSpPr>
        <p:spPr bwMode="auto">
          <a:xfrm>
            <a:off x="599661" y="685800"/>
            <a:ext cx="7920384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>
              <a:defRPr/>
            </a:pPr>
            <a:r>
              <a:rPr lang="ru-RU"/>
              <a:t>подзаголовок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18" Type="http://schemas.openxmlformats.org/officeDocument/2006/relationships/image" Target="../media/image4.png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17" Type="http://schemas.openxmlformats.org/officeDocument/2006/relationships/theme" Target="../theme/theme4.xml"/><Relationship Id="rId2" Type="http://schemas.openxmlformats.org/officeDocument/2006/relationships/slideLayout" Target="../slideLayouts/slideLayout6.xml"/><Relationship Id="rId16" Type="http://schemas.openxmlformats.org/officeDocument/2006/relationships/slideLayout" Target="../slideLayouts/slideLayout20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92" name="Рисунок 91"/>
          <p:cNvPicPr>
            <a:picLocks noChangeAspect="1"/>
          </p:cNvPicPr>
          <p:nvPr userDrawn="1"/>
        </p:nvPicPr>
        <p:blipFill>
          <a:blip r:embed="rId3" cstate="print"/>
          <a:stretch/>
        </p:blipFill>
        <p:spPr bwMode="auto">
          <a:xfrm>
            <a:off x="12120" y="0"/>
            <a:ext cx="1217988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 userDrawn="1"/>
        </p:nvSpPr>
        <p:spPr bwMode="auto">
          <a:xfrm>
            <a:off x="12400767" y="1"/>
            <a:ext cx="3594970" cy="5067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" name="TextBox 2"/>
          <p:cNvSpPr txBox="1"/>
          <p:nvPr userDrawn="1"/>
        </p:nvSpPr>
        <p:spPr bwMode="auto">
          <a:xfrm>
            <a:off x="12558019" y="5373"/>
            <a:ext cx="18636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000" b="1" dirty="0">
                <a:solidFill>
                  <a:srgbClr val="282A2E"/>
                </a:solidFill>
              </a:rPr>
              <a:t>Основная палитра</a:t>
            </a:r>
            <a:endParaRPr dirty="0"/>
          </a:p>
        </p:txBody>
      </p:sp>
      <p:grpSp>
        <p:nvGrpSpPr>
          <p:cNvPr id="4" name="Группа 3"/>
          <p:cNvGrpSpPr/>
          <p:nvPr userDrawn="1"/>
        </p:nvGrpSpPr>
        <p:grpSpPr bwMode="auto">
          <a:xfrm>
            <a:off x="12383596" y="313150"/>
            <a:ext cx="2515103" cy="473010"/>
            <a:chOff x="12383596" y="313150"/>
            <a:chExt cx="2515103" cy="473010"/>
          </a:xfrm>
        </p:grpSpPr>
        <p:sp>
          <p:nvSpPr>
            <p:cNvPr id="5" name="Овал 4"/>
            <p:cNvSpPr/>
            <p:nvPr userDrawn="1"/>
          </p:nvSpPr>
          <p:spPr bwMode="auto">
            <a:xfrm>
              <a:off x="12658057" y="313150"/>
              <a:ext cx="300625" cy="30062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6" name="TextBox 5"/>
            <p:cNvSpPr txBox="1"/>
            <p:nvPr userDrawn="1"/>
          </p:nvSpPr>
          <p:spPr bwMode="auto">
            <a:xfrm>
              <a:off x="12383596" y="586105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sz="700" dirty="0">
                  <a:solidFill>
                    <a:srgbClr val="282A2E"/>
                  </a:solidFill>
                </a:rPr>
                <a:t>54</a:t>
              </a:r>
              <a:r>
                <a:rPr lang="ru-RU" sz="700" dirty="0">
                  <a:solidFill>
                    <a:srgbClr val="282A2E"/>
                  </a:solidFill>
                </a:rPr>
                <a:t>/</a:t>
              </a:r>
              <a:r>
                <a:rPr lang="en-US" sz="700" dirty="0">
                  <a:solidFill>
                    <a:srgbClr val="282A2E"/>
                  </a:solidFill>
                </a:rPr>
                <a:t>4</a:t>
              </a:r>
              <a:r>
                <a:rPr lang="ru-RU" sz="700" dirty="0">
                  <a:solidFill>
                    <a:srgbClr val="282A2E"/>
                  </a:solidFill>
                </a:rPr>
                <a:t>9/</a:t>
              </a:r>
              <a:r>
                <a:rPr lang="en-US" sz="700" dirty="0">
                  <a:solidFill>
                    <a:srgbClr val="282A2E"/>
                  </a:solidFill>
                </a:rPr>
                <a:t>148</a:t>
              </a:r>
              <a:endParaRPr dirty="0"/>
            </a:p>
          </p:txBody>
        </p:sp>
        <p:sp>
          <p:nvSpPr>
            <p:cNvPr id="7" name="Овал 6"/>
            <p:cNvSpPr/>
            <p:nvPr userDrawn="1"/>
          </p:nvSpPr>
          <p:spPr bwMode="auto">
            <a:xfrm>
              <a:off x="13193664" y="313150"/>
              <a:ext cx="300625" cy="300625"/>
            </a:xfrm>
            <a:prstGeom prst="ellipse">
              <a:avLst/>
            </a:prstGeom>
            <a:solidFill>
              <a:srgbClr val="7DBBF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8" name="TextBox 7"/>
            <p:cNvSpPr txBox="1"/>
            <p:nvPr userDrawn="1"/>
          </p:nvSpPr>
          <p:spPr bwMode="auto">
            <a:xfrm>
              <a:off x="12919203" y="586105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 dirty="0">
                  <a:solidFill>
                    <a:srgbClr val="282A2E"/>
                  </a:solidFill>
                </a:rPr>
                <a:t>125/187/252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9" name="Овал 8"/>
            <p:cNvSpPr/>
            <p:nvPr userDrawn="1"/>
          </p:nvSpPr>
          <p:spPr bwMode="auto">
            <a:xfrm>
              <a:off x="13764811" y="313150"/>
              <a:ext cx="300625" cy="30062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0" name="TextBox 9"/>
            <p:cNvSpPr txBox="1"/>
            <p:nvPr userDrawn="1"/>
          </p:nvSpPr>
          <p:spPr bwMode="auto">
            <a:xfrm>
              <a:off x="13490350" y="586105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 dirty="0">
                  <a:solidFill>
                    <a:srgbClr val="282A2E"/>
                  </a:solidFill>
                </a:rPr>
                <a:t>40/42/46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11" name="Овал 10"/>
            <p:cNvSpPr/>
            <p:nvPr userDrawn="1"/>
          </p:nvSpPr>
          <p:spPr bwMode="auto">
            <a:xfrm>
              <a:off x="14323613" y="313150"/>
              <a:ext cx="300625" cy="300625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rgbClr val="BFBFB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2" name="TextBox 11"/>
            <p:cNvSpPr txBox="1"/>
            <p:nvPr userDrawn="1"/>
          </p:nvSpPr>
          <p:spPr bwMode="auto">
            <a:xfrm>
              <a:off x="14049152" y="586105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 dirty="0">
                  <a:solidFill>
                    <a:srgbClr val="282A2E"/>
                  </a:solidFill>
                </a:rPr>
                <a:t>255/255/255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</p:grpSp>
      <p:sp>
        <p:nvSpPr>
          <p:cNvPr id="13" name="TextBox 12"/>
          <p:cNvSpPr txBox="1"/>
          <p:nvPr userDrawn="1"/>
        </p:nvSpPr>
        <p:spPr bwMode="auto">
          <a:xfrm>
            <a:off x="12558019" y="785674"/>
            <a:ext cx="18636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000" b="1" dirty="0">
                <a:solidFill>
                  <a:srgbClr val="282A2E"/>
                </a:solidFill>
              </a:rPr>
              <a:t>Расширенная палитра</a:t>
            </a:r>
            <a:endParaRPr dirty="0"/>
          </a:p>
        </p:txBody>
      </p:sp>
      <p:grpSp>
        <p:nvGrpSpPr>
          <p:cNvPr id="14" name="Группа 13"/>
          <p:cNvGrpSpPr/>
          <p:nvPr userDrawn="1"/>
        </p:nvGrpSpPr>
        <p:grpSpPr bwMode="auto">
          <a:xfrm>
            <a:off x="12383596" y="1093451"/>
            <a:ext cx="3626739" cy="950964"/>
            <a:chOff x="12383596" y="1093451"/>
            <a:chExt cx="3626739" cy="950964"/>
          </a:xfrm>
        </p:grpSpPr>
        <p:sp>
          <p:nvSpPr>
            <p:cNvPr id="15" name="Овал 14"/>
            <p:cNvSpPr/>
            <p:nvPr userDrawn="1"/>
          </p:nvSpPr>
          <p:spPr bwMode="auto">
            <a:xfrm>
              <a:off x="12658057" y="1093451"/>
              <a:ext cx="300625" cy="30062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6" name="TextBox 15"/>
            <p:cNvSpPr txBox="1"/>
            <p:nvPr userDrawn="1"/>
          </p:nvSpPr>
          <p:spPr bwMode="auto">
            <a:xfrm>
              <a:off x="12383596" y="136640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 dirty="0">
                  <a:solidFill>
                    <a:srgbClr val="282A2E"/>
                  </a:solidFill>
                </a:rPr>
                <a:t>52/111/194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17" name="Овал 16"/>
            <p:cNvSpPr/>
            <p:nvPr userDrawn="1"/>
          </p:nvSpPr>
          <p:spPr bwMode="auto">
            <a:xfrm>
              <a:off x="13193664" y="1093451"/>
              <a:ext cx="300625" cy="300625"/>
            </a:xfrm>
            <a:prstGeom prst="ellipse">
              <a:avLst/>
            </a:prstGeom>
            <a:solidFill>
              <a:srgbClr val="8383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18" name="TextBox 17"/>
            <p:cNvSpPr txBox="1"/>
            <p:nvPr userDrawn="1"/>
          </p:nvSpPr>
          <p:spPr bwMode="auto">
            <a:xfrm>
              <a:off x="12919203" y="136640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 dirty="0">
                  <a:solidFill>
                    <a:srgbClr val="282A2E"/>
                  </a:solidFill>
                </a:rPr>
                <a:t>131/131/131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19" name="Овал 18"/>
            <p:cNvSpPr/>
            <p:nvPr userDrawn="1"/>
          </p:nvSpPr>
          <p:spPr bwMode="auto">
            <a:xfrm>
              <a:off x="13764811" y="1093451"/>
              <a:ext cx="300625" cy="300625"/>
            </a:xfrm>
            <a:prstGeom prst="ellipse">
              <a:avLst/>
            </a:prstGeom>
            <a:solidFill>
              <a:srgbClr val="BFBF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0" name="TextBox 19"/>
            <p:cNvSpPr txBox="1"/>
            <p:nvPr userDrawn="1"/>
          </p:nvSpPr>
          <p:spPr bwMode="auto">
            <a:xfrm>
              <a:off x="13490350" y="136640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 dirty="0">
                  <a:solidFill>
                    <a:srgbClr val="282A2E"/>
                  </a:solidFill>
                </a:rPr>
                <a:t>191/191/191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21" name="Овал 20"/>
            <p:cNvSpPr/>
            <p:nvPr userDrawn="1"/>
          </p:nvSpPr>
          <p:spPr bwMode="auto">
            <a:xfrm>
              <a:off x="14323613" y="1093451"/>
              <a:ext cx="300625" cy="300625"/>
            </a:xfrm>
            <a:prstGeom prst="ellipse">
              <a:avLst/>
            </a:prstGeom>
            <a:solidFill>
              <a:srgbClr val="E368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2" name="TextBox 21"/>
            <p:cNvSpPr txBox="1"/>
            <p:nvPr userDrawn="1"/>
          </p:nvSpPr>
          <p:spPr bwMode="auto">
            <a:xfrm>
              <a:off x="14049152" y="136640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 dirty="0">
                  <a:solidFill>
                    <a:srgbClr val="282A2E"/>
                  </a:solidFill>
                </a:rPr>
                <a:t>227/104/70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23" name="Овал 22"/>
            <p:cNvSpPr/>
            <p:nvPr userDrawn="1"/>
          </p:nvSpPr>
          <p:spPr bwMode="auto">
            <a:xfrm>
              <a:off x="14876802" y="1093451"/>
              <a:ext cx="300625" cy="300625"/>
            </a:xfrm>
            <a:prstGeom prst="ellipse">
              <a:avLst/>
            </a:prstGeom>
            <a:solidFill>
              <a:srgbClr val="FFA9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4" name="TextBox 23"/>
            <p:cNvSpPr txBox="1"/>
            <p:nvPr userDrawn="1"/>
          </p:nvSpPr>
          <p:spPr bwMode="auto">
            <a:xfrm>
              <a:off x="14602341" y="136640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 dirty="0">
                  <a:solidFill>
                    <a:srgbClr val="282A2E"/>
                  </a:solidFill>
                </a:rPr>
                <a:t>255/169/112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25" name="Овал 24"/>
            <p:cNvSpPr/>
            <p:nvPr userDrawn="1"/>
          </p:nvSpPr>
          <p:spPr bwMode="auto">
            <a:xfrm>
              <a:off x="15435249" y="1093451"/>
              <a:ext cx="300625" cy="300625"/>
            </a:xfrm>
            <a:prstGeom prst="ellipse">
              <a:avLst/>
            </a:prstGeom>
            <a:solidFill>
              <a:srgbClr val="FFD7A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6" name="TextBox 25"/>
            <p:cNvSpPr txBox="1"/>
            <p:nvPr userDrawn="1"/>
          </p:nvSpPr>
          <p:spPr bwMode="auto">
            <a:xfrm>
              <a:off x="15160788" y="136640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 dirty="0">
                  <a:solidFill>
                    <a:srgbClr val="282A2E"/>
                  </a:solidFill>
                </a:rPr>
                <a:t>255/215/172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27" name="Овал 26"/>
            <p:cNvSpPr/>
            <p:nvPr userDrawn="1"/>
          </p:nvSpPr>
          <p:spPr bwMode="auto">
            <a:xfrm>
              <a:off x="12658057" y="1571405"/>
              <a:ext cx="300625" cy="300625"/>
            </a:xfrm>
            <a:prstGeom prst="ellipse">
              <a:avLst/>
            </a:prstGeom>
            <a:solidFill>
              <a:srgbClr val="578C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28" name="TextBox 27"/>
            <p:cNvSpPr txBox="1"/>
            <p:nvPr userDrawn="1"/>
          </p:nvSpPr>
          <p:spPr bwMode="auto">
            <a:xfrm>
              <a:off x="12383596" y="1844360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 dirty="0">
                  <a:solidFill>
                    <a:srgbClr val="282A2E"/>
                  </a:solidFill>
                </a:rPr>
                <a:t>87/140/123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29" name="Овал 28"/>
            <p:cNvSpPr/>
            <p:nvPr userDrawn="1"/>
          </p:nvSpPr>
          <p:spPr bwMode="auto">
            <a:xfrm>
              <a:off x="13193664" y="1571405"/>
              <a:ext cx="300625" cy="300625"/>
            </a:xfrm>
            <a:prstGeom prst="ellipse">
              <a:avLst/>
            </a:prstGeom>
            <a:solidFill>
              <a:srgbClr val="46AA9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0" name="TextBox 29"/>
            <p:cNvSpPr txBox="1"/>
            <p:nvPr userDrawn="1"/>
          </p:nvSpPr>
          <p:spPr bwMode="auto">
            <a:xfrm>
              <a:off x="12919203" y="1844360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 dirty="0">
                  <a:solidFill>
                    <a:srgbClr val="282A2E"/>
                  </a:solidFill>
                </a:rPr>
                <a:t>70/170/152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31" name="Овал 30"/>
            <p:cNvSpPr/>
            <p:nvPr userDrawn="1"/>
          </p:nvSpPr>
          <p:spPr bwMode="auto">
            <a:xfrm>
              <a:off x="13764811" y="1571405"/>
              <a:ext cx="300625" cy="300625"/>
            </a:xfrm>
            <a:prstGeom prst="ellipse">
              <a:avLst/>
            </a:prstGeom>
            <a:solidFill>
              <a:srgbClr val="A1DC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2" name="TextBox 31"/>
            <p:cNvSpPr txBox="1"/>
            <p:nvPr userDrawn="1"/>
          </p:nvSpPr>
          <p:spPr bwMode="auto">
            <a:xfrm>
              <a:off x="13490350" y="1844360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 dirty="0">
                  <a:solidFill>
                    <a:srgbClr val="282A2E"/>
                  </a:solidFill>
                </a:rPr>
                <a:t>161/220/188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</p:grpSp>
      <p:sp>
        <p:nvSpPr>
          <p:cNvPr id="33" name="TextBox 32"/>
          <p:cNvSpPr txBox="1"/>
          <p:nvPr userDrawn="1"/>
        </p:nvSpPr>
        <p:spPr bwMode="auto">
          <a:xfrm>
            <a:off x="12541026" y="3656131"/>
            <a:ext cx="27424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000" b="1" dirty="0">
                <a:solidFill>
                  <a:srgbClr val="282A2E"/>
                </a:solidFill>
              </a:rPr>
              <a:t>Дополнительная расширенная палитра</a:t>
            </a:r>
            <a:endParaRPr dirty="0"/>
          </a:p>
        </p:txBody>
      </p:sp>
      <p:grpSp>
        <p:nvGrpSpPr>
          <p:cNvPr id="34" name="Группа 33"/>
          <p:cNvGrpSpPr/>
          <p:nvPr userDrawn="1"/>
        </p:nvGrpSpPr>
        <p:grpSpPr bwMode="auto">
          <a:xfrm>
            <a:off x="12383596" y="3963908"/>
            <a:ext cx="3626739" cy="992608"/>
            <a:chOff x="12383596" y="3963908"/>
            <a:chExt cx="3626739" cy="992608"/>
          </a:xfrm>
        </p:grpSpPr>
        <p:sp>
          <p:nvSpPr>
            <p:cNvPr id="35" name="Овал 34"/>
            <p:cNvSpPr/>
            <p:nvPr userDrawn="1"/>
          </p:nvSpPr>
          <p:spPr bwMode="auto">
            <a:xfrm>
              <a:off x="12658057" y="3963908"/>
              <a:ext cx="300625" cy="300625"/>
            </a:xfrm>
            <a:prstGeom prst="ellipse">
              <a:avLst/>
            </a:prstGeom>
            <a:solidFill>
              <a:srgbClr val="9C36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6" name="TextBox 35"/>
            <p:cNvSpPr txBox="1"/>
            <p:nvPr userDrawn="1"/>
          </p:nvSpPr>
          <p:spPr bwMode="auto">
            <a:xfrm>
              <a:off x="12383596" y="4236863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 dirty="0">
                  <a:solidFill>
                    <a:srgbClr val="282A2E"/>
                  </a:solidFill>
                </a:rPr>
                <a:t>156/54/103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37" name="Овал 36"/>
            <p:cNvSpPr/>
            <p:nvPr userDrawn="1"/>
          </p:nvSpPr>
          <p:spPr bwMode="auto">
            <a:xfrm>
              <a:off x="13193664" y="3963908"/>
              <a:ext cx="300625" cy="300625"/>
            </a:xfrm>
            <a:prstGeom prst="ellipse">
              <a:avLst/>
            </a:prstGeom>
            <a:solidFill>
              <a:srgbClr val="AC62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38" name="TextBox 37"/>
            <p:cNvSpPr txBox="1"/>
            <p:nvPr userDrawn="1"/>
          </p:nvSpPr>
          <p:spPr bwMode="auto">
            <a:xfrm>
              <a:off x="12919203" y="4236863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 dirty="0">
                  <a:solidFill>
                    <a:srgbClr val="282A2E"/>
                  </a:solidFill>
                </a:rPr>
                <a:t>172/98/120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39" name="Овал 38"/>
            <p:cNvSpPr/>
            <p:nvPr userDrawn="1"/>
          </p:nvSpPr>
          <p:spPr bwMode="auto">
            <a:xfrm>
              <a:off x="13764811" y="3963908"/>
              <a:ext cx="300625" cy="300625"/>
            </a:xfrm>
            <a:prstGeom prst="ellipse">
              <a:avLst/>
            </a:prstGeom>
            <a:solidFill>
              <a:srgbClr val="D08B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0" name="TextBox 39"/>
            <p:cNvSpPr txBox="1"/>
            <p:nvPr userDrawn="1"/>
          </p:nvSpPr>
          <p:spPr bwMode="auto">
            <a:xfrm>
              <a:off x="13490350" y="4236863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 dirty="0">
                  <a:solidFill>
                    <a:srgbClr val="282A2E"/>
                  </a:solidFill>
                </a:rPr>
                <a:t>208/139/164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41" name="Овал 40"/>
            <p:cNvSpPr/>
            <p:nvPr userDrawn="1"/>
          </p:nvSpPr>
          <p:spPr bwMode="auto">
            <a:xfrm>
              <a:off x="14323613" y="3963908"/>
              <a:ext cx="300625" cy="300625"/>
            </a:xfrm>
            <a:prstGeom prst="ellipse">
              <a:avLst/>
            </a:prstGeom>
            <a:solidFill>
              <a:srgbClr val="DECC0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2" name="TextBox 41"/>
            <p:cNvSpPr txBox="1"/>
            <p:nvPr userDrawn="1"/>
          </p:nvSpPr>
          <p:spPr bwMode="auto">
            <a:xfrm>
              <a:off x="14049152" y="4236863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 dirty="0">
                  <a:solidFill>
                    <a:srgbClr val="282A2E"/>
                  </a:solidFill>
                </a:rPr>
                <a:t>222/204/8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43" name="Овал 42"/>
            <p:cNvSpPr/>
            <p:nvPr userDrawn="1"/>
          </p:nvSpPr>
          <p:spPr bwMode="auto">
            <a:xfrm>
              <a:off x="14876802" y="3963908"/>
              <a:ext cx="300625" cy="300625"/>
            </a:xfrm>
            <a:prstGeom prst="ellipse">
              <a:avLst/>
            </a:prstGeom>
            <a:solidFill>
              <a:srgbClr val="D0DE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4" name="TextBox 43"/>
            <p:cNvSpPr txBox="1"/>
            <p:nvPr userDrawn="1"/>
          </p:nvSpPr>
          <p:spPr bwMode="auto">
            <a:xfrm>
              <a:off x="14602341" y="4236863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 dirty="0">
                  <a:solidFill>
                    <a:srgbClr val="282A2E"/>
                  </a:solidFill>
                </a:rPr>
                <a:t>208/222/84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45" name="Овал 44"/>
            <p:cNvSpPr/>
            <p:nvPr userDrawn="1"/>
          </p:nvSpPr>
          <p:spPr bwMode="auto">
            <a:xfrm>
              <a:off x="15435249" y="3963908"/>
              <a:ext cx="300625" cy="300625"/>
            </a:xfrm>
            <a:prstGeom prst="ellipse">
              <a:avLst/>
            </a:prstGeom>
            <a:solidFill>
              <a:srgbClr val="E6ED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6" name="TextBox 45"/>
            <p:cNvSpPr txBox="1"/>
            <p:nvPr userDrawn="1"/>
          </p:nvSpPr>
          <p:spPr bwMode="auto">
            <a:xfrm>
              <a:off x="15160788" y="4236863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 dirty="0">
                  <a:solidFill>
                    <a:srgbClr val="282A2E"/>
                  </a:solidFill>
                </a:rPr>
                <a:t>230/237/133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47" name="Овал 46"/>
            <p:cNvSpPr/>
            <p:nvPr userDrawn="1"/>
          </p:nvSpPr>
          <p:spPr bwMode="auto">
            <a:xfrm>
              <a:off x="12658057" y="4483507"/>
              <a:ext cx="300625" cy="300625"/>
            </a:xfrm>
            <a:prstGeom prst="ellipse">
              <a:avLst/>
            </a:prstGeom>
            <a:solidFill>
              <a:srgbClr val="6037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48" name="TextBox 47"/>
            <p:cNvSpPr txBox="1"/>
            <p:nvPr userDrawn="1"/>
          </p:nvSpPr>
          <p:spPr bwMode="auto">
            <a:xfrm>
              <a:off x="12383596" y="4756462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 dirty="0">
                  <a:solidFill>
                    <a:srgbClr val="282A2E"/>
                  </a:solidFill>
                </a:rPr>
                <a:t>96/55/158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49" name="Овал 48"/>
            <p:cNvSpPr/>
            <p:nvPr userDrawn="1"/>
          </p:nvSpPr>
          <p:spPr bwMode="auto">
            <a:xfrm>
              <a:off x="13193664" y="4483507"/>
              <a:ext cx="300625" cy="300625"/>
            </a:xfrm>
            <a:prstGeom prst="ellipse">
              <a:avLst/>
            </a:prstGeom>
            <a:solidFill>
              <a:srgbClr val="896CC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0" name="TextBox 49"/>
            <p:cNvSpPr txBox="1"/>
            <p:nvPr userDrawn="1"/>
          </p:nvSpPr>
          <p:spPr bwMode="auto">
            <a:xfrm>
              <a:off x="12919203" y="4756462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 dirty="0">
                  <a:solidFill>
                    <a:srgbClr val="282A2E"/>
                  </a:solidFill>
                </a:rPr>
                <a:t>137/108/196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51" name="Овал 50"/>
            <p:cNvSpPr/>
            <p:nvPr userDrawn="1"/>
          </p:nvSpPr>
          <p:spPr bwMode="auto">
            <a:xfrm>
              <a:off x="13764811" y="4483507"/>
              <a:ext cx="300625" cy="300625"/>
            </a:xfrm>
            <a:prstGeom prst="ellipse">
              <a:avLst/>
            </a:prstGeom>
            <a:solidFill>
              <a:srgbClr val="B89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2" name="TextBox 51"/>
            <p:cNvSpPr txBox="1"/>
            <p:nvPr userDrawn="1"/>
          </p:nvSpPr>
          <p:spPr bwMode="auto">
            <a:xfrm>
              <a:off x="13490350" y="4756462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 dirty="0">
                  <a:solidFill>
                    <a:srgbClr val="282A2E"/>
                  </a:solidFill>
                </a:rPr>
                <a:t>184/158/255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53" name="Овал 52"/>
            <p:cNvSpPr/>
            <p:nvPr userDrawn="1"/>
          </p:nvSpPr>
          <p:spPr bwMode="auto">
            <a:xfrm>
              <a:off x="14323613" y="4483507"/>
              <a:ext cx="300625" cy="300625"/>
            </a:xfrm>
            <a:prstGeom prst="ellipse">
              <a:avLst/>
            </a:prstGeom>
            <a:solidFill>
              <a:srgbClr val="991C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4" name="TextBox 53"/>
            <p:cNvSpPr txBox="1"/>
            <p:nvPr userDrawn="1"/>
          </p:nvSpPr>
          <p:spPr bwMode="auto">
            <a:xfrm>
              <a:off x="14049152" y="4756462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 dirty="0">
                  <a:solidFill>
                    <a:srgbClr val="282A2E"/>
                  </a:solidFill>
                </a:rPr>
                <a:t>153/28/28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55" name="Овал 54"/>
            <p:cNvSpPr/>
            <p:nvPr userDrawn="1"/>
          </p:nvSpPr>
          <p:spPr bwMode="auto">
            <a:xfrm>
              <a:off x="14876802" y="4483507"/>
              <a:ext cx="300625" cy="300625"/>
            </a:xfrm>
            <a:prstGeom prst="ellipse">
              <a:avLst/>
            </a:prstGeom>
            <a:solidFill>
              <a:srgbClr val="DE31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6" name="TextBox 55"/>
            <p:cNvSpPr txBox="1"/>
            <p:nvPr userDrawn="1"/>
          </p:nvSpPr>
          <p:spPr bwMode="auto">
            <a:xfrm>
              <a:off x="14602341" y="4756462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 dirty="0">
                  <a:solidFill>
                    <a:srgbClr val="282A2E"/>
                  </a:solidFill>
                </a:rPr>
                <a:t>222/49/49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57" name="Овал 56"/>
            <p:cNvSpPr/>
            <p:nvPr userDrawn="1"/>
          </p:nvSpPr>
          <p:spPr bwMode="auto">
            <a:xfrm>
              <a:off x="15435249" y="4483507"/>
              <a:ext cx="300625" cy="300625"/>
            </a:xfrm>
            <a:prstGeom prst="ellipse">
              <a:avLst/>
            </a:prstGeom>
            <a:solidFill>
              <a:srgbClr val="E6B0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 dirty="0"/>
            </a:p>
          </p:txBody>
        </p:sp>
        <p:sp>
          <p:nvSpPr>
            <p:cNvPr id="58" name="TextBox 57"/>
            <p:cNvSpPr txBox="1"/>
            <p:nvPr userDrawn="1"/>
          </p:nvSpPr>
          <p:spPr bwMode="auto">
            <a:xfrm>
              <a:off x="15160788" y="4756462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 dirty="0">
                  <a:solidFill>
                    <a:srgbClr val="282A2E"/>
                  </a:solidFill>
                </a:rPr>
                <a:t>230/176/168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</p:grpSp>
      <p:sp>
        <p:nvSpPr>
          <p:cNvPr id="59" name="TextBox 58"/>
          <p:cNvSpPr txBox="1"/>
          <p:nvPr userDrawn="1"/>
        </p:nvSpPr>
        <p:spPr bwMode="auto">
          <a:xfrm>
            <a:off x="12541026" y="2018544"/>
            <a:ext cx="27424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000" b="1" dirty="0" err="1">
                <a:solidFill>
                  <a:srgbClr val="282A2E"/>
                </a:solidFill>
              </a:rPr>
              <a:t>Разбеленная</a:t>
            </a:r>
            <a:r>
              <a:rPr lang="ru-RU" sz="1000" b="1" dirty="0">
                <a:solidFill>
                  <a:srgbClr val="282A2E"/>
                </a:solidFill>
              </a:rPr>
              <a:t> палитра</a:t>
            </a:r>
            <a:endParaRPr dirty="0"/>
          </a:p>
        </p:txBody>
      </p:sp>
      <p:grpSp>
        <p:nvGrpSpPr>
          <p:cNvPr id="60" name="Группа 59"/>
          <p:cNvGrpSpPr/>
          <p:nvPr userDrawn="1"/>
        </p:nvGrpSpPr>
        <p:grpSpPr bwMode="auto">
          <a:xfrm>
            <a:off x="12383596" y="2326321"/>
            <a:ext cx="3068292" cy="473010"/>
            <a:chOff x="12383596" y="2326321"/>
            <a:chExt cx="3068292" cy="473010"/>
          </a:xfrm>
        </p:grpSpPr>
        <p:sp>
          <p:nvSpPr>
            <p:cNvPr id="61" name="Овал 60"/>
            <p:cNvSpPr/>
            <p:nvPr userDrawn="1"/>
          </p:nvSpPr>
          <p:spPr bwMode="auto">
            <a:xfrm>
              <a:off x="12658057" y="2326321"/>
              <a:ext cx="300625" cy="300625"/>
            </a:xfrm>
            <a:prstGeom prst="ellipse">
              <a:avLst/>
            </a:prstGeom>
            <a:solidFill>
              <a:srgbClr val="DEDDE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2" name="TextBox 61"/>
            <p:cNvSpPr txBox="1"/>
            <p:nvPr userDrawn="1"/>
          </p:nvSpPr>
          <p:spPr bwMode="auto">
            <a:xfrm>
              <a:off x="12383596" y="259927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217/216/235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63" name="Овал 62"/>
            <p:cNvSpPr/>
            <p:nvPr userDrawn="1"/>
          </p:nvSpPr>
          <p:spPr bwMode="auto">
            <a:xfrm>
              <a:off x="13193664" y="2326321"/>
              <a:ext cx="300625" cy="300625"/>
            </a:xfrm>
            <a:prstGeom prst="ellipse">
              <a:avLst/>
            </a:prstGeom>
            <a:solidFill>
              <a:srgbClr val="CFE8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4" name="TextBox 63"/>
            <p:cNvSpPr txBox="1"/>
            <p:nvPr userDrawn="1"/>
          </p:nvSpPr>
          <p:spPr bwMode="auto">
            <a:xfrm>
              <a:off x="12919203" y="259927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207/232/255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65" name="Овал 64"/>
            <p:cNvSpPr/>
            <p:nvPr userDrawn="1"/>
          </p:nvSpPr>
          <p:spPr bwMode="auto">
            <a:xfrm>
              <a:off x="13764811" y="2326321"/>
              <a:ext cx="300625" cy="300625"/>
            </a:xfrm>
            <a:prstGeom prst="ellipse">
              <a:avLst/>
            </a:prstGeom>
            <a:solidFill>
              <a:srgbClr val="EBEB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6" name="TextBox 65"/>
            <p:cNvSpPr txBox="1"/>
            <p:nvPr userDrawn="1"/>
          </p:nvSpPr>
          <p:spPr bwMode="auto">
            <a:xfrm>
              <a:off x="13490350" y="259927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235/235/235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67" name="Овал 66"/>
            <p:cNvSpPr/>
            <p:nvPr userDrawn="1"/>
          </p:nvSpPr>
          <p:spPr bwMode="auto">
            <a:xfrm>
              <a:off x="14323613" y="2326321"/>
              <a:ext cx="300625" cy="300625"/>
            </a:xfrm>
            <a:prstGeom prst="ellipse">
              <a:avLst/>
            </a:prstGeom>
            <a:solidFill>
              <a:srgbClr val="FCDF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8" name="TextBox 67"/>
            <p:cNvSpPr txBox="1"/>
            <p:nvPr userDrawn="1"/>
          </p:nvSpPr>
          <p:spPr bwMode="auto">
            <a:xfrm>
              <a:off x="14049152" y="259927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252/223/215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69" name="Овал 68"/>
            <p:cNvSpPr/>
            <p:nvPr userDrawn="1"/>
          </p:nvSpPr>
          <p:spPr bwMode="auto">
            <a:xfrm>
              <a:off x="14876802" y="2326321"/>
              <a:ext cx="300625" cy="300625"/>
            </a:xfrm>
            <a:prstGeom prst="ellipse">
              <a:avLst/>
            </a:prstGeom>
            <a:solidFill>
              <a:srgbClr val="D3F5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0" name="TextBox 69"/>
            <p:cNvSpPr txBox="1"/>
            <p:nvPr userDrawn="1"/>
          </p:nvSpPr>
          <p:spPr bwMode="auto">
            <a:xfrm>
              <a:off x="14602341" y="259927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211/245/226</a:t>
              </a:r>
              <a:endParaRPr lang="en-US" sz="700">
                <a:solidFill>
                  <a:srgbClr val="282A2E"/>
                </a:solidFill>
              </a:endParaRPr>
            </a:p>
          </p:txBody>
        </p:sp>
      </p:grpSp>
      <p:sp>
        <p:nvSpPr>
          <p:cNvPr id="71" name="TextBox 70"/>
          <p:cNvSpPr txBox="1"/>
          <p:nvPr userDrawn="1"/>
        </p:nvSpPr>
        <p:spPr bwMode="auto">
          <a:xfrm>
            <a:off x="12558019" y="2840075"/>
            <a:ext cx="27424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000" b="1">
                <a:solidFill>
                  <a:srgbClr val="282A2E"/>
                </a:solidFill>
              </a:rPr>
              <a:t>Палитра для картограмм</a:t>
            </a:r>
            <a:endParaRPr/>
          </a:p>
        </p:txBody>
      </p:sp>
      <p:grpSp>
        <p:nvGrpSpPr>
          <p:cNvPr id="72" name="Группа 71"/>
          <p:cNvGrpSpPr/>
          <p:nvPr userDrawn="1"/>
        </p:nvGrpSpPr>
        <p:grpSpPr bwMode="auto">
          <a:xfrm>
            <a:off x="12383596" y="3147852"/>
            <a:ext cx="3626739" cy="473010"/>
            <a:chOff x="12383596" y="3147852"/>
            <a:chExt cx="3626739" cy="473010"/>
          </a:xfrm>
        </p:grpSpPr>
        <p:sp>
          <p:nvSpPr>
            <p:cNvPr id="73" name="Овал 72"/>
            <p:cNvSpPr/>
            <p:nvPr userDrawn="1"/>
          </p:nvSpPr>
          <p:spPr bwMode="auto">
            <a:xfrm>
              <a:off x="12658057" y="3147852"/>
              <a:ext cx="300625" cy="300625"/>
            </a:xfrm>
            <a:prstGeom prst="ellipse">
              <a:avLst/>
            </a:prstGeom>
            <a:solidFill>
              <a:srgbClr val="3631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4" name="TextBox 73"/>
            <p:cNvSpPr txBox="1"/>
            <p:nvPr userDrawn="1"/>
          </p:nvSpPr>
          <p:spPr bwMode="auto">
            <a:xfrm>
              <a:off x="12383596" y="3420807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54/49/148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75" name="Овал 74"/>
            <p:cNvSpPr/>
            <p:nvPr userDrawn="1"/>
          </p:nvSpPr>
          <p:spPr bwMode="auto">
            <a:xfrm>
              <a:off x="13193664" y="3147852"/>
              <a:ext cx="300625" cy="30062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6" name="TextBox 75"/>
            <p:cNvSpPr txBox="1"/>
            <p:nvPr userDrawn="1"/>
          </p:nvSpPr>
          <p:spPr bwMode="auto">
            <a:xfrm>
              <a:off x="12919203" y="3420807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52/1</a:t>
              </a:r>
              <a:r>
                <a:rPr lang="en-US" sz="700">
                  <a:solidFill>
                    <a:srgbClr val="282A2E"/>
                  </a:solidFill>
                </a:rPr>
                <a:t>1</a:t>
              </a:r>
              <a:r>
                <a:rPr lang="ru-RU" sz="700">
                  <a:solidFill>
                    <a:srgbClr val="282A2E"/>
                  </a:solidFill>
                </a:rPr>
                <a:t>1/194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77" name="Овал 76"/>
            <p:cNvSpPr/>
            <p:nvPr userDrawn="1"/>
          </p:nvSpPr>
          <p:spPr bwMode="auto">
            <a:xfrm>
              <a:off x="13764811" y="3147852"/>
              <a:ext cx="300625" cy="300625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8" name="TextBox 77"/>
            <p:cNvSpPr txBox="1"/>
            <p:nvPr userDrawn="1"/>
          </p:nvSpPr>
          <p:spPr bwMode="auto">
            <a:xfrm>
              <a:off x="13490350" y="3420807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125/187/252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79" name="Овал 78"/>
            <p:cNvSpPr/>
            <p:nvPr userDrawn="1"/>
          </p:nvSpPr>
          <p:spPr bwMode="auto">
            <a:xfrm>
              <a:off x="14323613" y="3147852"/>
              <a:ext cx="300625" cy="300625"/>
            </a:xfrm>
            <a:prstGeom prst="ellipse">
              <a:avLst/>
            </a:prstGeom>
            <a:solidFill>
              <a:srgbClr val="A9D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0" name="TextBox 79"/>
            <p:cNvSpPr txBox="1"/>
            <p:nvPr userDrawn="1"/>
          </p:nvSpPr>
          <p:spPr bwMode="auto">
            <a:xfrm>
              <a:off x="14049152" y="3420807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169/211/253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81" name="Овал 80"/>
            <p:cNvSpPr/>
            <p:nvPr userDrawn="1"/>
          </p:nvSpPr>
          <p:spPr bwMode="auto">
            <a:xfrm>
              <a:off x="14876802" y="3147852"/>
              <a:ext cx="300625" cy="300625"/>
            </a:xfrm>
            <a:prstGeom prst="ellipse">
              <a:avLst/>
            </a:prstGeom>
            <a:solidFill>
              <a:srgbClr val="CFE8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2" name="TextBox 81"/>
            <p:cNvSpPr txBox="1"/>
            <p:nvPr userDrawn="1"/>
          </p:nvSpPr>
          <p:spPr bwMode="auto">
            <a:xfrm>
              <a:off x="14602341" y="3420807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207/232/255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83" name="Овал 82"/>
            <p:cNvSpPr/>
            <p:nvPr userDrawn="1"/>
          </p:nvSpPr>
          <p:spPr bwMode="auto">
            <a:xfrm>
              <a:off x="15435249" y="3147852"/>
              <a:ext cx="300625" cy="300625"/>
            </a:xfrm>
            <a:prstGeom prst="ellipse">
              <a:avLst/>
            </a:prstGeom>
            <a:solidFill>
              <a:srgbClr val="BFBF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4" name="TextBox 83"/>
            <p:cNvSpPr txBox="1"/>
            <p:nvPr userDrawn="1"/>
          </p:nvSpPr>
          <p:spPr bwMode="auto">
            <a:xfrm>
              <a:off x="15160788" y="3420807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191/191/191</a:t>
              </a:r>
              <a:endParaRPr lang="en-US" sz="700">
                <a:solidFill>
                  <a:srgbClr val="282A2E"/>
                </a:solidFill>
              </a:endParaRPr>
            </a:p>
          </p:txBody>
        </p:sp>
      </p:grpSp>
      <p:sp>
        <p:nvSpPr>
          <p:cNvPr id="90" name="Дата 89"/>
          <p:cNvSpPr>
            <a:spLocks noGrp="1"/>
          </p:cNvSpPr>
          <p:nvPr>
            <p:ph type="dt" sz="half" idx="2"/>
          </p:nvPr>
        </p:nvSpPr>
        <p:spPr bwMode="auto">
          <a:xfrm>
            <a:off x="936961" y="5802435"/>
            <a:ext cx="10061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66066E51-5F4A-43E2-A6C2-84789929AB13}" type="datetimeFigureOut">
              <a:rPr lang="ru-RU"/>
              <a:pPr>
                <a:defRPr/>
              </a:pPr>
              <a:t>24.04.2024</a:t>
            </a:fld>
            <a:endParaRPr lang="ru-RU"/>
          </a:p>
        </p:txBody>
      </p:sp>
      <p:sp>
        <p:nvSpPr>
          <p:cNvPr id="91" name="Нижний колонтитул 90"/>
          <p:cNvSpPr>
            <a:spLocks noGrp="1"/>
          </p:cNvSpPr>
          <p:nvPr>
            <p:ph type="ftr" sz="quarter" idx="3"/>
          </p:nvPr>
        </p:nvSpPr>
        <p:spPr bwMode="auto">
          <a:xfrm>
            <a:off x="2051540" y="580243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pic>
        <p:nvPicPr>
          <p:cNvPr id="85" name="Рисунок 84"/>
          <p:cNvPicPr>
            <a:picLocks noChangeAspect="1"/>
          </p:cNvPicPr>
          <p:nvPr userDrawn="1"/>
        </p:nvPicPr>
        <p:blipFill>
          <a:blip r:embed="rId4" cstate="print"/>
          <a:stretch/>
        </p:blipFill>
        <p:spPr bwMode="auto">
          <a:xfrm>
            <a:off x="729216" y="551092"/>
            <a:ext cx="3159167" cy="115070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>
        <a:lnSpc>
          <a:spcPct val="90000"/>
        </a:lnSpc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 bwMode="auto">
          <a:xfrm>
            <a:off x="12400767" y="1"/>
            <a:ext cx="3594970" cy="5067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" name="TextBox 2"/>
          <p:cNvSpPr txBox="1"/>
          <p:nvPr userDrawn="1"/>
        </p:nvSpPr>
        <p:spPr bwMode="auto">
          <a:xfrm>
            <a:off x="12558019" y="5373"/>
            <a:ext cx="18636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000" b="1">
                <a:solidFill>
                  <a:srgbClr val="282A2E"/>
                </a:solidFill>
              </a:rPr>
              <a:t>Основная палитра</a:t>
            </a:r>
            <a:endParaRPr/>
          </a:p>
        </p:txBody>
      </p:sp>
      <p:grpSp>
        <p:nvGrpSpPr>
          <p:cNvPr id="4" name="Группа 3"/>
          <p:cNvGrpSpPr/>
          <p:nvPr userDrawn="1"/>
        </p:nvGrpSpPr>
        <p:grpSpPr bwMode="auto">
          <a:xfrm>
            <a:off x="12383596" y="313150"/>
            <a:ext cx="2515103" cy="473010"/>
            <a:chOff x="12383596" y="313150"/>
            <a:chExt cx="2515103" cy="473010"/>
          </a:xfrm>
        </p:grpSpPr>
        <p:sp>
          <p:nvSpPr>
            <p:cNvPr id="5" name="Овал 4"/>
            <p:cNvSpPr/>
            <p:nvPr userDrawn="1"/>
          </p:nvSpPr>
          <p:spPr bwMode="auto">
            <a:xfrm>
              <a:off x="12658057" y="313150"/>
              <a:ext cx="300625" cy="30062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" name="TextBox 5"/>
            <p:cNvSpPr txBox="1"/>
            <p:nvPr userDrawn="1"/>
          </p:nvSpPr>
          <p:spPr bwMode="auto">
            <a:xfrm>
              <a:off x="12383596" y="586105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sz="700">
                  <a:solidFill>
                    <a:srgbClr val="282A2E"/>
                  </a:solidFill>
                </a:rPr>
                <a:t>54</a:t>
              </a:r>
              <a:r>
                <a:rPr lang="ru-RU" sz="700">
                  <a:solidFill>
                    <a:srgbClr val="282A2E"/>
                  </a:solidFill>
                </a:rPr>
                <a:t>/</a:t>
              </a:r>
              <a:r>
                <a:rPr lang="en-US" sz="700">
                  <a:solidFill>
                    <a:srgbClr val="282A2E"/>
                  </a:solidFill>
                </a:rPr>
                <a:t>4</a:t>
              </a:r>
              <a:r>
                <a:rPr lang="ru-RU" sz="700">
                  <a:solidFill>
                    <a:srgbClr val="282A2E"/>
                  </a:solidFill>
                </a:rPr>
                <a:t>9/</a:t>
              </a:r>
              <a:r>
                <a:rPr lang="en-US" sz="700">
                  <a:solidFill>
                    <a:srgbClr val="282A2E"/>
                  </a:solidFill>
                </a:rPr>
                <a:t>148</a:t>
              </a:r>
              <a:endParaRPr/>
            </a:p>
          </p:txBody>
        </p:sp>
        <p:sp>
          <p:nvSpPr>
            <p:cNvPr id="7" name="Овал 6"/>
            <p:cNvSpPr/>
            <p:nvPr userDrawn="1"/>
          </p:nvSpPr>
          <p:spPr bwMode="auto">
            <a:xfrm>
              <a:off x="13193664" y="313150"/>
              <a:ext cx="300625" cy="300625"/>
            </a:xfrm>
            <a:prstGeom prst="ellipse">
              <a:avLst/>
            </a:prstGeom>
            <a:solidFill>
              <a:srgbClr val="7DBBF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" name="TextBox 7"/>
            <p:cNvSpPr txBox="1"/>
            <p:nvPr userDrawn="1"/>
          </p:nvSpPr>
          <p:spPr bwMode="auto">
            <a:xfrm>
              <a:off x="12919203" y="586105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125/187/252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9" name="Овал 8"/>
            <p:cNvSpPr/>
            <p:nvPr userDrawn="1"/>
          </p:nvSpPr>
          <p:spPr bwMode="auto">
            <a:xfrm>
              <a:off x="13764811" y="313150"/>
              <a:ext cx="300625" cy="30062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0" name="TextBox 9"/>
            <p:cNvSpPr txBox="1"/>
            <p:nvPr userDrawn="1"/>
          </p:nvSpPr>
          <p:spPr bwMode="auto">
            <a:xfrm>
              <a:off x="13490350" y="586105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40/42/46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11" name="Овал 10"/>
            <p:cNvSpPr/>
            <p:nvPr userDrawn="1"/>
          </p:nvSpPr>
          <p:spPr bwMode="auto">
            <a:xfrm>
              <a:off x="14323613" y="313150"/>
              <a:ext cx="300625" cy="300625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rgbClr val="BFBFB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2" name="TextBox 11"/>
            <p:cNvSpPr txBox="1"/>
            <p:nvPr userDrawn="1"/>
          </p:nvSpPr>
          <p:spPr bwMode="auto">
            <a:xfrm>
              <a:off x="14049152" y="586105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255/255/255</a:t>
              </a:r>
              <a:endParaRPr lang="en-US" sz="700">
                <a:solidFill>
                  <a:srgbClr val="282A2E"/>
                </a:solidFill>
              </a:endParaRPr>
            </a:p>
          </p:txBody>
        </p:sp>
      </p:grpSp>
      <p:sp>
        <p:nvSpPr>
          <p:cNvPr id="13" name="TextBox 12"/>
          <p:cNvSpPr txBox="1"/>
          <p:nvPr userDrawn="1"/>
        </p:nvSpPr>
        <p:spPr bwMode="auto">
          <a:xfrm>
            <a:off x="12558019" y="785674"/>
            <a:ext cx="18636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000" b="1">
                <a:solidFill>
                  <a:srgbClr val="282A2E"/>
                </a:solidFill>
              </a:rPr>
              <a:t>Расширенная палитра</a:t>
            </a:r>
            <a:endParaRPr/>
          </a:p>
        </p:txBody>
      </p:sp>
      <p:grpSp>
        <p:nvGrpSpPr>
          <p:cNvPr id="14" name="Группа 13"/>
          <p:cNvGrpSpPr/>
          <p:nvPr userDrawn="1"/>
        </p:nvGrpSpPr>
        <p:grpSpPr bwMode="auto">
          <a:xfrm>
            <a:off x="12383596" y="1093451"/>
            <a:ext cx="3626739" cy="950964"/>
            <a:chOff x="12383596" y="1093451"/>
            <a:chExt cx="3626739" cy="950964"/>
          </a:xfrm>
        </p:grpSpPr>
        <p:sp>
          <p:nvSpPr>
            <p:cNvPr id="15" name="Овал 14"/>
            <p:cNvSpPr/>
            <p:nvPr userDrawn="1"/>
          </p:nvSpPr>
          <p:spPr bwMode="auto">
            <a:xfrm>
              <a:off x="12658057" y="1093451"/>
              <a:ext cx="300625" cy="30062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6" name="TextBox 15"/>
            <p:cNvSpPr txBox="1"/>
            <p:nvPr userDrawn="1"/>
          </p:nvSpPr>
          <p:spPr bwMode="auto">
            <a:xfrm>
              <a:off x="12383596" y="136640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52/111/194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17" name="Овал 16"/>
            <p:cNvSpPr/>
            <p:nvPr userDrawn="1"/>
          </p:nvSpPr>
          <p:spPr bwMode="auto">
            <a:xfrm>
              <a:off x="13193664" y="1093451"/>
              <a:ext cx="300625" cy="300625"/>
            </a:xfrm>
            <a:prstGeom prst="ellipse">
              <a:avLst/>
            </a:prstGeom>
            <a:solidFill>
              <a:srgbClr val="8383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8" name="TextBox 17"/>
            <p:cNvSpPr txBox="1"/>
            <p:nvPr userDrawn="1"/>
          </p:nvSpPr>
          <p:spPr bwMode="auto">
            <a:xfrm>
              <a:off x="12919203" y="136640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131/131/131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19" name="Овал 18"/>
            <p:cNvSpPr/>
            <p:nvPr userDrawn="1"/>
          </p:nvSpPr>
          <p:spPr bwMode="auto">
            <a:xfrm>
              <a:off x="13764811" y="1093451"/>
              <a:ext cx="300625" cy="300625"/>
            </a:xfrm>
            <a:prstGeom prst="ellipse">
              <a:avLst/>
            </a:prstGeom>
            <a:solidFill>
              <a:srgbClr val="BFBF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0" name="TextBox 19"/>
            <p:cNvSpPr txBox="1"/>
            <p:nvPr userDrawn="1"/>
          </p:nvSpPr>
          <p:spPr bwMode="auto">
            <a:xfrm>
              <a:off x="13490350" y="136640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191/191/191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21" name="Овал 20"/>
            <p:cNvSpPr/>
            <p:nvPr userDrawn="1"/>
          </p:nvSpPr>
          <p:spPr bwMode="auto">
            <a:xfrm>
              <a:off x="14323613" y="1093451"/>
              <a:ext cx="300625" cy="300625"/>
            </a:xfrm>
            <a:prstGeom prst="ellipse">
              <a:avLst/>
            </a:prstGeom>
            <a:solidFill>
              <a:srgbClr val="E368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2" name="TextBox 21"/>
            <p:cNvSpPr txBox="1"/>
            <p:nvPr userDrawn="1"/>
          </p:nvSpPr>
          <p:spPr bwMode="auto">
            <a:xfrm>
              <a:off x="14049152" y="136640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227/104/70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23" name="Овал 22"/>
            <p:cNvSpPr/>
            <p:nvPr userDrawn="1"/>
          </p:nvSpPr>
          <p:spPr bwMode="auto">
            <a:xfrm>
              <a:off x="14876802" y="1093451"/>
              <a:ext cx="300625" cy="300625"/>
            </a:xfrm>
            <a:prstGeom prst="ellipse">
              <a:avLst/>
            </a:prstGeom>
            <a:solidFill>
              <a:srgbClr val="FFA9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4" name="TextBox 23"/>
            <p:cNvSpPr txBox="1"/>
            <p:nvPr userDrawn="1"/>
          </p:nvSpPr>
          <p:spPr bwMode="auto">
            <a:xfrm>
              <a:off x="14602341" y="136640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255/169/112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25" name="Овал 24"/>
            <p:cNvSpPr/>
            <p:nvPr userDrawn="1"/>
          </p:nvSpPr>
          <p:spPr bwMode="auto">
            <a:xfrm>
              <a:off x="15435249" y="1093451"/>
              <a:ext cx="300625" cy="300625"/>
            </a:xfrm>
            <a:prstGeom prst="ellipse">
              <a:avLst/>
            </a:prstGeom>
            <a:solidFill>
              <a:srgbClr val="FFD7A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6" name="TextBox 25"/>
            <p:cNvSpPr txBox="1"/>
            <p:nvPr userDrawn="1"/>
          </p:nvSpPr>
          <p:spPr bwMode="auto">
            <a:xfrm>
              <a:off x="15160788" y="136640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255/215/172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27" name="Овал 26"/>
            <p:cNvSpPr/>
            <p:nvPr userDrawn="1"/>
          </p:nvSpPr>
          <p:spPr bwMode="auto">
            <a:xfrm>
              <a:off x="12658057" y="1571405"/>
              <a:ext cx="300625" cy="300625"/>
            </a:xfrm>
            <a:prstGeom prst="ellipse">
              <a:avLst/>
            </a:prstGeom>
            <a:solidFill>
              <a:srgbClr val="578C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8" name="TextBox 27"/>
            <p:cNvSpPr txBox="1"/>
            <p:nvPr userDrawn="1"/>
          </p:nvSpPr>
          <p:spPr bwMode="auto">
            <a:xfrm>
              <a:off x="12383596" y="1844360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87/140/123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29" name="Овал 28"/>
            <p:cNvSpPr/>
            <p:nvPr userDrawn="1"/>
          </p:nvSpPr>
          <p:spPr bwMode="auto">
            <a:xfrm>
              <a:off x="13193664" y="1571405"/>
              <a:ext cx="300625" cy="300625"/>
            </a:xfrm>
            <a:prstGeom prst="ellipse">
              <a:avLst/>
            </a:prstGeom>
            <a:solidFill>
              <a:srgbClr val="46AA9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0" name="TextBox 29"/>
            <p:cNvSpPr txBox="1"/>
            <p:nvPr userDrawn="1"/>
          </p:nvSpPr>
          <p:spPr bwMode="auto">
            <a:xfrm>
              <a:off x="12919203" y="1844360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70/170/152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31" name="Овал 30"/>
            <p:cNvSpPr/>
            <p:nvPr userDrawn="1"/>
          </p:nvSpPr>
          <p:spPr bwMode="auto">
            <a:xfrm>
              <a:off x="13764811" y="1571405"/>
              <a:ext cx="300625" cy="300625"/>
            </a:xfrm>
            <a:prstGeom prst="ellipse">
              <a:avLst/>
            </a:prstGeom>
            <a:solidFill>
              <a:srgbClr val="A1DC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2" name="TextBox 31"/>
            <p:cNvSpPr txBox="1"/>
            <p:nvPr userDrawn="1"/>
          </p:nvSpPr>
          <p:spPr bwMode="auto">
            <a:xfrm>
              <a:off x="13490350" y="1844360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161/220/188</a:t>
              </a:r>
              <a:endParaRPr lang="en-US" sz="700">
                <a:solidFill>
                  <a:srgbClr val="282A2E"/>
                </a:solidFill>
              </a:endParaRPr>
            </a:p>
          </p:txBody>
        </p:sp>
      </p:grpSp>
      <p:sp>
        <p:nvSpPr>
          <p:cNvPr id="33" name="TextBox 32"/>
          <p:cNvSpPr txBox="1"/>
          <p:nvPr userDrawn="1"/>
        </p:nvSpPr>
        <p:spPr bwMode="auto">
          <a:xfrm>
            <a:off x="12541026" y="3656131"/>
            <a:ext cx="27424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000" b="1">
                <a:solidFill>
                  <a:srgbClr val="282A2E"/>
                </a:solidFill>
              </a:rPr>
              <a:t>Дополнительная расширенная палитра</a:t>
            </a:r>
            <a:endParaRPr/>
          </a:p>
        </p:txBody>
      </p:sp>
      <p:grpSp>
        <p:nvGrpSpPr>
          <p:cNvPr id="34" name="Группа 33"/>
          <p:cNvGrpSpPr/>
          <p:nvPr userDrawn="1"/>
        </p:nvGrpSpPr>
        <p:grpSpPr bwMode="auto">
          <a:xfrm>
            <a:off x="12383596" y="3963908"/>
            <a:ext cx="3626739" cy="992608"/>
            <a:chOff x="12383596" y="3963908"/>
            <a:chExt cx="3626739" cy="992608"/>
          </a:xfrm>
        </p:grpSpPr>
        <p:sp>
          <p:nvSpPr>
            <p:cNvPr id="35" name="Овал 34"/>
            <p:cNvSpPr/>
            <p:nvPr userDrawn="1"/>
          </p:nvSpPr>
          <p:spPr bwMode="auto">
            <a:xfrm>
              <a:off x="12658057" y="3963908"/>
              <a:ext cx="300625" cy="300625"/>
            </a:xfrm>
            <a:prstGeom prst="ellipse">
              <a:avLst/>
            </a:prstGeom>
            <a:solidFill>
              <a:srgbClr val="9C36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6" name="TextBox 35"/>
            <p:cNvSpPr txBox="1"/>
            <p:nvPr userDrawn="1"/>
          </p:nvSpPr>
          <p:spPr bwMode="auto">
            <a:xfrm>
              <a:off x="12383596" y="4236863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156/54/103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37" name="Овал 36"/>
            <p:cNvSpPr/>
            <p:nvPr userDrawn="1"/>
          </p:nvSpPr>
          <p:spPr bwMode="auto">
            <a:xfrm>
              <a:off x="13193664" y="3963908"/>
              <a:ext cx="300625" cy="300625"/>
            </a:xfrm>
            <a:prstGeom prst="ellipse">
              <a:avLst/>
            </a:prstGeom>
            <a:solidFill>
              <a:srgbClr val="AC62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8" name="TextBox 37"/>
            <p:cNvSpPr txBox="1"/>
            <p:nvPr userDrawn="1"/>
          </p:nvSpPr>
          <p:spPr bwMode="auto">
            <a:xfrm>
              <a:off x="12919203" y="4236863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172/98/120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39" name="Овал 38"/>
            <p:cNvSpPr/>
            <p:nvPr userDrawn="1"/>
          </p:nvSpPr>
          <p:spPr bwMode="auto">
            <a:xfrm>
              <a:off x="13764811" y="3963908"/>
              <a:ext cx="300625" cy="300625"/>
            </a:xfrm>
            <a:prstGeom prst="ellipse">
              <a:avLst/>
            </a:prstGeom>
            <a:solidFill>
              <a:srgbClr val="D08B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0" name="TextBox 39"/>
            <p:cNvSpPr txBox="1"/>
            <p:nvPr userDrawn="1"/>
          </p:nvSpPr>
          <p:spPr bwMode="auto">
            <a:xfrm>
              <a:off x="13490350" y="4236863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208/139/164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41" name="Овал 40"/>
            <p:cNvSpPr/>
            <p:nvPr userDrawn="1"/>
          </p:nvSpPr>
          <p:spPr bwMode="auto">
            <a:xfrm>
              <a:off x="14323613" y="3963908"/>
              <a:ext cx="300625" cy="300625"/>
            </a:xfrm>
            <a:prstGeom prst="ellipse">
              <a:avLst/>
            </a:prstGeom>
            <a:solidFill>
              <a:srgbClr val="DECC0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2" name="TextBox 41"/>
            <p:cNvSpPr txBox="1"/>
            <p:nvPr userDrawn="1"/>
          </p:nvSpPr>
          <p:spPr bwMode="auto">
            <a:xfrm>
              <a:off x="14049152" y="4236863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222/204/8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43" name="Овал 42"/>
            <p:cNvSpPr/>
            <p:nvPr userDrawn="1"/>
          </p:nvSpPr>
          <p:spPr bwMode="auto">
            <a:xfrm>
              <a:off x="14876802" y="3963908"/>
              <a:ext cx="300625" cy="300625"/>
            </a:xfrm>
            <a:prstGeom prst="ellipse">
              <a:avLst/>
            </a:prstGeom>
            <a:solidFill>
              <a:srgbClr val="D0DE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4" name="TextBox 43"/>
            <p:cNvSpPr txBox="1"/>
            <p:nvPr userDrawn="1"/>
          </p:nvSpPr>
          <p:spPr bwMode="auto">
            <a:xfrm>
              <a:off x="14602341" y="4236863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208/222/84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45" name="Овал 44"/>
            <p:cNvSpPr/>
            <p:nvPr userDrawn="1"/>
          </p:nvSpPr>
          <p:spPr bwMode="auto">
            <a:xfrm>
              <a:off x="15435249" y="3963908"/>
              <a:ext cx="300625" cy="300625"/>
            </a:xfrm>
            <a:prstGeom prst="ellipse">
              <a:avLst/>
            </a:prstGeom>
            <a:solidFill>
              <a:srgbClr val="E6ED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6" name="TextBox 45"/>
            <p:cNvSpPr txBox="1"/>
            <p:nvPr userDrawn="1"/>
          </p:nvSpPr>
          <p:spPr bwMode="auto">
            <a:xfrm>
              <a:off x="15160788" y="4236863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230/237/133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47" name="Овал 46"/>
            <p:cNvSpPr/>
            <p:nvPr userDrawn="1"/>
          </p:nvSpPr>
          <p:spPr bwMode="auto">
            <a:xfrm>
              <a:off x="12658057" y="4483507"/>
              <a:ext cx="300625" cy="300625"/>
            </a:xfrm>
            <a:prstGeom prst="ellipse">
              <a:avLst/>
            </a:prstGeom>
            <a:solidFill>
              <a:srgbClr val="6037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8" name="TextBox 47"/>
            <p:cNvSpPr txBox="1"/>
            <p:nvPr userDrawn="1"/>
          </p:nvSpPr>
          <p:spPr bwMode="auto">
            <a:xfrm>
              <a:off x="12383596" y="4756462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96/55/158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49" name="Овал 48"/>
            <p:cNvSpPr/>
            <p:nvPr userDrawn="1"/>
          </p:nvSpPr>
          <p:spPr bwMode="auto">
            <a:xfrm>
              <a:off x="13193664" y="4483507"/>
              <a:ext cx="300625" cy="300625"/>
            </a:xfrm>
            <a:prstGeom prst="ellipse">
              <a:avLst/>
            </a:prstGeom>
            <a:solidFill>
              <a:srgbClr val="896CC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0" name="TextBox 49"/>
            <p:cNvSpPr txBox="1"/>
            <p:nvPr userDrawn="1"/>
          </p:nvSpPr>
          <p:spPr bwMode="auto">
            <a:xfrm>
              <a:off x="12919203" y="4756462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137/108/196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51" name="Овал 50"/>
            <p:cNvSpPr/>
            <p:nvPr userDrawn="1"/>
          </p:nvSpPr>
          <p:spPr bwMode="auto">
            <a:xfrm>
              <a:off x="13764811" y="4483507"/>
              <a:ext cx="300625" cy="300625"/>
            </a:xfrm>
            <a:prstGeom prst="ellipse">
              <a:avLst/>
            </a:prstGeom>
            <a:solidFill>
              <a:srgbClr val="B89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2" name="TextBox 51"/>
            <p:cNvSpPr txBox="1"/>
            <p:nvPr userDrawn="1"/>
          </p:nvSpPr>
          <p:spPr bwMode="auto">
            <a:xfrm>
              <a:off x="13490350" y="4756462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184/158/255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53" name="Овал 52"/>
            <p:cNvSpPr/>
            <p:nvPr userDrawn="1"/>
          </p:nvSpPr>
          <p:spPr bwMode="auto">
            <a:xfrm>
              <a:off x="14323613" y="4483507"/>
              <a:ext cx="300625" cy="300625"/>
            </a:xfrm>
            <a:prstGeom prst="ellipse">
              <a:avLst/>
            </a:prstGeom>
            <a:solidFill>
              <a:srgbClr val="991C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4" name="TextBox 53"/>
            <p:cNvSpPr txBox="1"/>
            <p:nvPr userDrawn="1"/>
          </p:nvSpPr>
          <p:spPr bwMode="auto">
            <a:xfrm>
              <a:off x="14049152" y="4756462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153/28/28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55" name="Овал 54"/>
            <p:cNvSpPr/>
            <p:nvPr userDrawn="1"/>
          </p:nvSpPr>
          <p:spPr bwMode="auto">
            <a:xfrm>
              <a:off x="14876802" y="4483507"/>
              <a:ext cx="300625" cy="300625"/>
            </a:xfrm>
            <a:prstGeom prst="ellipse">
              <a:avLst/>
            </a:prstGeom>
            <a:solidFill>
              <a:srgbClr val="DE31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6" name="TextBox 55"/>
            <p:cNvSpPr txBox="1"/>
            <p:nvPr userDrawn="1"/>
          </p:nvSpPr>
          <p:spPr bwMode="auto">
            <a:xfrm>
              <a:off x="14602341" y="4756462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222/49/49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57" name="Овал 56"/>
            <p:cNvSpPr/>
            <p:nvPr userDrawn="1"/>
          </p:nvSpPr>
          <p:spPr bwMode="auto">
            <a:xfrm>
              <a:off x="15435249" y="4483507"/>
              <a:ext cx="300625" cy="300625"/>
            </a:xfrm>
            <a:prstGeom prst="ellipse">
              <a:avLst/>
            </a:prstGeom>
            <a:solidFill>
              <a:srgbClr val="E6B0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8" name="TextBox 57"/>
            <p:cNvSpPr txBox="1"/>
            <p:nvPr userDrawn="1"/>
          </p:nvSpPr>
          <p:spPr bwMode="auto">
            <a:xfrm>
              <a:off x="15160788" y="4756462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230/176/168</a:t>
              </a:r>
              <a:endParaRPr lang="en-US" sz="700">
                <a:solidFill>
                  <a:srgbClr val="282A2E"/>
                </a:solidFill>
              </a:endParaRPr>
            </a:p>
          </p:txBody>
        </p:sp>
      </p:grpSp>
      <p:sp>
        <p:nvSpPr>
          <p:cNvPr id="59" name="TextBox 58"/>
          <p:cNvSpPr txBox="1"/>
          <p:nvPr userDrawn="1"/>
        </p:nvSpPr>
        <p:spPr bwMode="auto">
          <a:xfrm>
            <a:off x="12541026" y="2018544"/>
            <a:ext cx="27424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000" b="1">
                <a:solidFill>
                  <a:srgbClr val="282A2E"/>
                </a:solidFill>
              </a:rPr>
              <a:t>Разбеленная палитра</a:t>
            </a:r>
            <a:endParaRPr/>
          </a:p>
        </p:txBody>
      </p:sp>
      <p:grpSp>
        <p:nvGrpSpPr>
          <p:cNvPr id="60" name="Группа 59"/>
          <p:cNvGrpSpPr/>
          <p:nvPr userDrawn="1"/>
        </p:nvGrpSpPr>
        <p:grpSpPr bwMode="auto">
          <a:xfrm>
            <a:off x="12383596" y="2326321"/>
            <a:ext cx="3068292" cy="473010"/>
            <a:chOff x="12383596" y="2326321"/>
            <a:chExt cx="3068292" cy="473010"/>
          </a:xfrm>
        </p:grpSpPr>
        <p:sp>
          <p:nvSpPr>
            <p:cNvPr id="61" name="Овал 60"/>
            <p:cNvSpPr/>
            <p:nvPr userDrawn="1"/>
          </p:nvSpPr>
          <p:spPr bwMode="auto">
            <a:xfrm>
              <a:off x="12658057" y="2326321"/>
              <a:ext cx="300625" cy="300625"/>
            </a:xfrm>
            <a:prstGeom prst="ellipse">
              <a:avLst/>
            </a:prstGeom>
            <a:solidFill>
              <a:srgbClr val="DEDDE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2" name="TextBox 61"/>
            <p:cNvSpPr txBox="1"/>
            <p:nvPr userDrawn="1"/>
          </p:nvSpPr>
          <p:spPr bwMode="auto">
            <a:xfrm>
              <a:off x="12383596" y="259927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217/216/235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63" name="Овал 62"/>
            <p:cNvSpPr/>
            <p:nvPr userDrawn="1"/>
          </p:nvSpPr>
          <p:spPr bwMode="auto">
            <a:xfrm>
              <a:off x="13193664" y="2326321"/>
              <a:ext cx="300625" cy="300625"/>
            </a:xfrm>
            <a:prstGeom prst="ellipse">
              <a:avLst/>
            </a:prstGeom>
            <a:solidFill>
              <a:srgbClr val="CFE8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4" name="TextBox 63"/>
            <p:cNvSpPr txBox="1"/>
            <p:nvPr userDrawn="1"/>
          </p:nvSpPr>
          <p:spPr bwMode="auto">
            <a:xfrm>
              <a:off x="12919203" y="259927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207/232/255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65" name="Овал 64"/>
            <p:cNvSpPr/>
            <p:nvPr userDrawn="1"/>
          </p:nvSpPr>
          <p:spPr bwMode="auto">
            <a:xfrm>
              <a:off x="13764811" y="2326321"/>
              <a:ext cx="300625" cy="300625"/>
            </a:xfrm>
            <a:prstGeom prst="ellipse">
              <a:avLst/>
            </a:prstGeom>
            <a:solidFill>
              <a:srgbClr val="EBEB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6" name="TextBox 65"/>
            <p:cNvSpPr txBox="1"/>
            <p:nvPr userDrawn="1"/>
          </p:nvSpPr>
          <p:spPr bwMode="auto">
            <a:xfrm>
              <a:off x="13490350" y="259927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235/235/235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67" name="Овал 66"/>
            <p:cNvSpPr/>
            <p:nvPr userDrawn="1"/>
          </p:nvSpPr>
          <p:spPr bwMode="auto">
            <a:xfrm>
              <a:off x="14323613" y="2326321"/>
              <a:ext cx="300625" cy="300625"/>
            </a:xfrm>
            <a:prstGeom prst="ellipse">
              <a:avLst/>
            </a:prstGeom>
            <a:solidFill>
              <a:srgbClr val="FCDF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8" name="TextBox 67"/>
            <p:cNvSpPr txBox="1"/>
            <p:nvPr userDrawn="1"/>
          </p:nvSpPr>
          <p:spPr bwMode="auto">
            <a:xfrm>
              <a:off x="14049152" y="259927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252/223/215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69" name="Овал 68"/>
            <p:cNvSpPr/>
            <p:nvPr userDrawn="1"/>
          </p:nvSpPr>
          <p:spPr bwMode="auto">
            <a:xfrm>
              <a:off x="14876802" y="2326321"/>
              <a:ext cx="300625" cy="300625"/>
            </a:xfrm>
            <a:prstGeom prst="ellipse">
              <a:avLst/>
            </a:prstGeom>
            <a:solidFill>
              <a:srgbClr val="D3F5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0" name="TextBox 69"/>
            <p:cNvSpPr txBox="1"/>
            <p:nvPr userDrawn="1"/>
          </p:nvSpPr>
          <p:spPr bwMode="auto">
            <a:xfrm>
              <a:off x="14602341" y="259927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211/245/226</a:t>
              </a:r>
              <a:endParaRPr lang="en-US" sz="700">
                <a:solidFill>
                  <a:srgbClr val="282A2E"/>
                </a:solidFill>
              </a:endParaRPr>
            </a:p>
          </p:txBody>
        </p:sp>
      </p:grpSp>
      <p:sp>
        <p:nvSpPr>
          <p:cNvPr id="71" name="TextBox 70"/>
          <p:cNvSpPr txBox="1"/>
          <p:nvPr userDrawn="1"/>
        </p:nvSpPr>
        <p:spPr bwMode="auto">
          <a:xfrm>
            <a:off x="12558019" y="2840075"/>
            <a:ext cx="27424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000" b="1">
                <a:solidFill>
                  <a:srgbClr val="282A2E"/>
                </a:solidFill>
              </a:rPr>
              <a:t>Палитра для картограмм</a:t>
            </a:r>
            <a:endParaRPr/>
          </a:p>
        </p:txBody>
      </p:sp>
      <p:grpSp>
        <p:nvGrpSpPr>
          <p:cNvPr id="72" name="Группа 71"/>
          <p:cNvGrpSpPr/>
          <p:nvPr userDrawn="1"/>
        </p:nvGrpSpPr>
        <p:grpSpPr bwMode="auto">
          <a:xfrm>
            <a:off x="12383596" y="3147852"/>
            <a:ext cx="3626739" cy="473010"/>
            <a:chOff x="12383596" y="3147852"/>
            <a:chExt cx="3626739" cy="473010"/>
          </a:xfrm>
        </p:grpSpPr>
        <p:sp>
          <p:nvSpPr>
            <p:cNvPr id="73" name="Овал 72"/>
            <p:cNvSpPr/>
            <p:nvPr userDrawn="1"/>
          </p:nvSpPr>
          <p:spPr bwMode="auto">
            <a:xfrm>
              <a:off x="12658057" y="3147852"/>
              <a:ext cx="300625" cy="300625"/>
            </a:xfrm>
            <a:prstGeom prst="ellipse">
              <a:avLst/>
            </a:prstGeom>
            <a:solidFill>
              <a:srgbClr val="3631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4" name="TextBox 73"/>
            <p:cNvSpPr txBox="1"/>
            <p:nvPr userDrawn="1"/>
          </p:nvSpPr>
          <p:spPr bwMode="auto">
            <a:xfrm>
              <a:off x="12383596" y="3420807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54/49/148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75" name="Овал 74"/>
            <p:cNvSpPr/>
            <p:nvPr userDrawn="1"/>
          </p:nvSpPr>
          <p:spPr bwMode="auto">
            <a:xfrm>
              <a:off x="13193664" y="3147852"/>
              <a:ext cx="300625" cy="30062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6" name="TextBox 75"/>
            <p:cNvSpPr txBox="1"/>
            <p:nvPr userDrawn="1"/>
          </p:nvSpPr>
          <p:spPr bwMode="auto">
            <a:xfrm>
              <a:off x="12919203" y="3420807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52/1</a:t>
              </a:r>
              <a:r>
                <a:rPr lang="en-US" sz="700">
                  <a:solidFill>
                    <a:srgbClr val="282A2E"/>
                  </a:solidFill>
                </a:rPr>
                <a:t>1</a:t>
              </a:r>
              <a:r>
                <a:rPr lang="ru-RU" sz="700">
                  <a:solidFill>
                    <a:srgbClr val="282A2E"/>
                  </a:solidFill>
                </a:rPr>
                <a:t>1/194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77" name="Овал 76"/>
            <p:cNvSpPr/>
            <p:nvPr userDrawn="1"/>
          </p:nvSpPr>
          <p:spPr bwMode="auto">
            <a:xfrm>
              <a:off x="13764811" y="3147852"/>
              <a:ext cx="300625" cy="300625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8" name="TextBox 77"/>
            <p:cNvSpPr txBox="1"/>
            <p:nvPr userDrawn="1"/>
          </p:nvSpPr>
          <p:spPr bwMode="auto">
            <a:xfrm>
              <a:off x="13490350" y="3420807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125/187/252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79" name="Овал 78"/>
            <p:cNvSpPr/>
            <p:nvPr userDrawn="1"/>
          </p:nvSpPr>
          <p:spPr bwMode="auto">
            <a:xfrm>
              <a:off x="14323613" y="3147852"/>
              <a:ext cx="300625" cy="300625"/>
            </a:xfrm>
            <a:prstGeom prst="ellipse">
              <a:avLst/>
            </a:prstGeom>
            <a:solidFill>
              <a:srgbClr val="A9D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0" name="TextBox 79"/>
            <p:cNvSpPr txBox="1"/>
            <p:nvPr userDrawn="1"/>
          </p:nvSpPr>
          <p:spPr bwMode="auto">
            <a:xfrm>
              <a:off x="14049152" y="3420807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169/211/253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81" name="Овал 80"/>
            <p:cNvSpPr/>
            <p:nvPr userDrawn="1"/>
          </p:nvSpPr>
          <p:spPr bwMode="auto">
            <a:xfrm>
              <a:off x="14876802" y="3147852"/>
              <a:ext cx="300625" cy="300625"/>
            </a:xfrm>
            <a:prstGeom prst="ellipse">
              <a:avLst/>
            </a:prstGeom>
            <a:solidFill>
              <a:srgbClr val="CFE8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2" name="TextBox 81"/>
            <p:cNvSpPr txBox="1"/>
            <p:nvPr userDrawn="1"/>
          </p:nvSpPr>
          <p:spPr bwMode="auto">
            <a:xfrm>
              <a:off x="14602341" y="3420807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207/232/255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83" name="Овал 82"/>
            <p:cNvSpPr/>
            <p:nvPr userDrawn="1"/>
          </p:nvSpPr>
          <p:spPr bwMode="auto">
            <a:xfrm>
              <a:off x="15435249" y="3147852"/>
              <a:ext cx="300625" cy="300625"/>
            </a:xfrm>
            <a:prstGeom prst="ellipse">
              <a:avLst/>
            </a:prstGeom>
            <a:solidFill>
              <a:srgbClr val="BFBF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4" name="TextBox 83"/>
            <p:cNvSpPr txBox="1"/>
            <p:nvPr userDrawn="1"/>
          </p:nvSpPr>
          <p:spPr bwMode="auto">
            <a:xfrm>
              <a:off x="15160788" y="3420807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191/191/191</a:t>
              </a:r>
              <a:endParaRPr lang="en-US" sz="700">
                <a:solidFill>
                  <a:srgbClr val="282A2E"/>
                </a:solidFill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>
        <a:lnSpc>
          <a:spcPct val="90000"/>
        </a:lnSpc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 bwMode="auto">
          <a:xfrm>
            <a:off x="12400767" y="1"/>
            <a:ext cx="3594970" cy="5067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12558019" y="5373"/>
            <a:ext cx="18636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000" b="1">
                <a:solidFill>
                  <a:srgbClr val="282A2E"/>
                </a:solidFill>
              </a:rPr>
              <a:t>Основная палитра</a:t>
            </a:r>
            <a:endParaRPr/>
          </a:p>
        </p:txBody>
      </p:sp>
      <p:grpSp>
        <p:nvGrpSpPr>
          <p:cNvPr id="10" name="Группа 9"/>
          <p:cNvGrpSpPr/>
          <p:nvPr userDrawn="1"/>
        </p:nvGrpSpPr>
        <p:grpSpPr bwMode="auto">
          <a:xfrm>
            <a:off x="12383596" y="313150"/>
            <a:ext cx="2515103" cy="473010"/>
            <a:chOff x="12383596" y="313150"/>
            <a:chExt cx="2515103" cy="473010"/>
          </a:xfrm>
        </p:grpSpPr>
        <p:sp>
          <p:nvSpPr>
            <p:cNvPr id="11" name="Овал 10"/>
            <p:cNvSpPr/>
            <p:nvPr userDrawn="1"/>
          </p:nvSpPr>
          <p:spPr bwMode="auto">
            <a:xfrm>
              <a:off x="12658057" y="313150"/>
              <a:ext cx="300625" cy="30062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2" name="TextBox 11"/>
            <p:cNvSpPr txBox="1"/>
            <p:nvPr userDrawn="1"/>
          </p:nvSpPr>
          <p:spPr bwMode="auto">
            <a:xfrm>
              <a:off x="12383596" y="586105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sz="700">
                  <a:solidFill>
                    <a:srgbClr val="282A2E"/>
                  </a:solidFill>
                </a:rPr>
                <a:t>54</a:t>
              </a:r>
              <a:r>
                <a:rPr lang="ru-RU" sz="700">
                  <a:solidFill>
                    <a:srgbClr val="282A2E"/>
                  </a:solidFill>
                </a:rPr>
                <a:t>/</a:t>
              </a:r>
              <a:r>
                <a:rPr lang="en-US" sz="700">
                  <a:solidFill>
                    <a:srgbClr val="282A2E"/>
                  </a:solidFill>
                </a:rPr>
                <a:t>4</a:t>
              </a:r>
              <a:r>
                <a:rPr lang="ru-RU" sz="700">
                  <a:solidFill>
                    <a:srgbClr val="282A2E"/>
                  </a:solidFill>
                </a:rPr>
                <a:t>9/</a:t>
              </a:r>
              <a:r>
                <a:rPr lang="en-US" sz="700">
                  <a:solidFill>
                    <a:srgbClr val="282A2E"/>
                  </a:solidFill>
                </a:rPr>
                <a:t>148</a:t>
              </a:r>
              <a:endParaRPr/>
            </a:p>
          </p:txBody>
        </p:sp>
        <p:sp>
          <p:nvSpPr>
            <p:cNvPr id="13" name="Овал 12"/>
            <p:cNvSpPr/>
            <p:nvPr userDrawn="1"/>
          </p:nvSpPr>
          <p:spPr bwMode="auto">
            <a:xfrm>
              <a:off x="13193664" y="313150"/>
              <a:ext cx="300625" cy="300625"/>
            </a:xfrm>
            <a:prstGeom prst="ellipse">
              <a:avLst/>
            </a:prstGeom>
            <a:solidFill>
              <a:srgbClr val="7DBBF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4" name="TextBox 13"/>
            <p:cNvSpPr txBox="1"/>
            <p:nvPr userDrawn="1"/>
          </p:nvSpPr>
          <p:spPr bwMode="auto">
            <a:xfrm>
              <a:off x="12919203" y="586105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125/187/252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15" name="Овал 14"/>
            <p:cNvSpPr/>
            <p:nvPr userDrawn="1"/>
          </p:nvSpPr>
          <p:spPr bwMode="auto">
            <a:xfrm>
              <a:off x="13764811" y="313150"/>
              <a:ext cx="300625" cy="30062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6" name="TextBox 15"/>
            <p:cNvSpPr txBox="1"/>
            <p:nvPr userDrawn="1"/>
          </p:nvSpPr>
          <p:spPr bwMode="auto">
            <a:xfrm>
              <a:off x="13490350" y="586105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40/42/46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17" name="Овал 16"/>
            <p:cNvSpPr/>
            <p:nvPr userDrawn="1"/>
          </p:nvSpPr>
          <p:spPr bwMode="auto">
            <a:xfrm>
              <a:off x="14323613" y="313150"/>
              <a:ext cx="300625" cy="300625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rgbClr val="BFBFB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8" name="TextBox 17"/>
            <p:cNvSpPr txBox="1"/>
            <p:nvPr userDrawn="1"/>
          </p:nvSpPr>
          <p:spPr bwMode="auto">
            <a:xfrm>
              <a:off x="14049152" y="586105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255/255/255</a:t>
              </a:r>
              <a:endParaRPr lang="en-US" sz="700">
                <a:solidFill>
                  <a:srgbClr val="282A2E"/>
                </a:solidFill>
              </a:endParaRPr>
            </a:p>
          </p:txBody>
        </p:sp>
      </p:grpSp>
      <p:sp>
        <p:nvSpPr>
          <p:cNvPr id="19" name="TextBox 18"/>
          <p:cNvSpPr txBox="1"/>
          <p:nvPr userDrawn="1"/>
        </p:nvSpPr>
        <p:spPr bwMode="auto">
          <a:xfrm>
            <a:off x="12558019" y="785674"/>
            <a:ext cx="18636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000" b="1">
                <a:solidFill>
                  <a:srgbClr val="282A2E"/>
                </a:solidFill>
              </a:rPr>
              <a:t>Расширенная палитра</a:t>
            </a:r>
            <a:endParaRPr/>
          </a:p>
        </p:txBody>
      </p:sp>
      <p:grpSp>
        <p:nvGrpSpPr>
          <p:cNvPr id="20" name="Группа 19"/>
          <p:cNvGrpSpPr/>
          <p:nvPr userDrawn="1"/>
        </p:nvGrpSpPr>
        <p:grpSpPr bwMode="auto">
          <a:xfrm>
            <a:off x="12383596" y="1093451"/>
            <a:ext cx="3626739" cy="950964"/>
            <a:chOff x="12383596" y="1093451"/>
            <a:chExt cx="3626739" cy="950964"/>
          </a:xfrm>
        </p:grpSpPr>
        <p:sp>
          <p:nvSpPr>
            <p:cNvPr id="21" name="Овал 20"/>
            <p:cNvSpPr/>
            <p:nvPr userDrawn="1"/>
          </p:nvSpPr>
          <p:spPr bwMode="auto">
            <a:xfrm>
              <a:off x="12658057" y="1093451"/>
              <a:ext cx="300625" cy="30062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2" name="TextBox 21"/>
            <p:cNvSpPr txBox="1"/>
            <p:nvPr userDrawn="1"/>
          </p:nvSpPr>
          <p:spPr bwMode="auto">
            <a:xfrm>
              <a:off x="12383596" y="136640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52/111/194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23" name="Овал 22"/>
            <p:cNvSpPr/>
            <p:nvPr userDrawn="1"/>
          </p:nvSpPr>
          <p:spPr bwMode="auto">
            <a:xfrm>
              <a:off x="13193664" y="1093451"/>
              <a:ext cx="300625" cy="300625"/>
            </a:xfrm>
            <a:prstGeom prst="ellipse">
              <a:avLst/>
            </a:prstGeom>
            <a:solidFill>
              <a:srgbClr val="8383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4" name="TextBox 23"/>
            <p:cNvSpPr txBox="1"/>
            <p:nvPr userDrawn="1"/>
          </p:nvSpPr>
          <p:spPr bwMode="auto">
            <a:xfrm>
              <a:off x="12919203" y="136640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131/131/131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25" name="Овал 24"/>
            <p:cNvSpPr/>
            <p:nvPr userDrawn="1"/>
          </p:nvSpPr>
          <p:spPr bwMode="auto">
            <a:xfrm>
              <a:off x="13764811" y="1093451"/>
              <a:ext cx="300625" cy="300625"/>
            </a:xfrm>
            <a:prstGeom prst="ellipse">
              <a:avLst/>
            </a:prstGeom>
            <a:solidFill>
              <a:srgbClr val="BFBF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6" name="TextBox 25"/>
            <p:cNvSpPr txBox="1"/>
            <p:nvPr userDrawn="1"/>
          </p:nvSpPr>
          <p:spPr bwMode="auto">
            <a:xfrm>
              <a:off x="13490350" y="136640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191/191/191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27" name="Овал 26"/>
            <p:cNvSpPr/>
            <p:nvPr userDrawn="1"/>
          </p:nvSpPr>
          <p:spPr bwMode="auto">
            <a:xfrm>
              <a:off x="14323613" y="1093451"/>
              <a:ext cx="300625" cy="300625"/>
            </a:xfrm>
            <a:prstGeom prst="ellipse">
              <a:avLst/>
            </a:prstGeom>
            <a:solidFill>
              <a:srgbClr val="E368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8" name="TextBox 27"/>
            <p:cNvSpPr txBox="1"/>
            <p:nvPr userDrawn="1"/>
          </p:nvSpPr>
          <p:spPr bwMode="auto">
            <a:xfrm>
              <a:off x="14049152" y="136640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227/104/70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29" name="Овал 28"/>
            <p:cNvSpPr/>
            <p:nvPr userDrawn="1"/>
          </p:nvSpPr>
          <p:spPr bwMode="auto">
            <a:xfrm>
              <a:off x="14876802" y="1093451"/>
              <a:ext cx="300625" cy="300625"/>
            </a:xfrm>
            <a:prstGeom prst="ellipse">
              <a:avLst/>
            </a:prstGeom>
            <a:solidFill>
              <a:srgbClr val="FFA9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0" name="TextBox 29"/>
            <p:cNvSpPr txBox="1"/>
            <p:nvPr userDrawn="1"/>
          </p:nvSpPr>
          <p:spPr bwMode="auto">
            <a:xfrm>
              <a:off x="14602341" y="136640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255/169/112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31" name="Овал 30"/>
            <p:cNvSpPr/>
            <p:nvPr userDrawn="1"/>
          </p:nvSpPr>
          <p:spPr bwMode="auto">
            <a:xfrm>
              <a:off x="15435249" y="1093451"/>
              <a:ext cx="300625" cy="300625"/>
            </a:xfrm>
            <a:prstGeom prst="ellipse">
              <a:avLst/>
            </a:prstGeom>
            <a:solidFill>
              <a:srgbClr val="FFD7A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2" name="TextBox 31"/>
            <p:cNvSpPr txBox="1"/>
            <p:nvPr userDrawn="1"/>
          </p:nvSpPr>
          <p:spPr bwMode="auto">
            <a:xfrm>
              <a:off x="15160788" y="136640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255/215/172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33" name="Овал 32"/>
            <p:cNvSpPr/>
            <p:nvPr userDrawn="1"/>
          </p:nvSpPr>
          <p:spPr bwMode="auto">
            <a:xfrm>
              <a:off x="12658057" y="1571405"/>
              <a:ext cx="300625" cy="300625"/>
            </a:xfrm>
            <a:prstGeom prst="ellipse">
              <a:avLst/>
            </a:prstGeom>
            <a:solidFill>
              <a:srgbClr val="578C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4" name="TextBox 33"/>
            <p:cNvSpPr txBox="1"/>
            <p:nvPr userDrawn="1"/>
          </p:nvSpPr>
          <p:spPr bwMode="auto">
            <a:xfrm>
              <a:off x="12383596" y="1844360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87/140/123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35" name="Овал 34"/>
            <p:cNvSpPr/>
            <p:nvPr userDrawn="1"/>
          </p:nvSpPr>
          <p:spPr bwMode="auto">
            <a:xfrm>
              <a:off x="13193664" y="1571405"/>
              <a:ext cx="300625" cy="300625"/>
            </a:xfrm>
            <a:prstGeom prst="ellipse">
              <a:avLst/>
            </a:prstGeom>
            <a:solidFill>
              <a:srgbClr val="46AA9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6" name="TextBox 35"/>
            <p:cNvSpPr txBox="1"/>
            <p:nvPr userDrawn="1"/>
          </p:nvSpPr>
          <p:spPr bwMode="auto">
            <a:xfrm>
              <a:off x="12919203" y="1844360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70/170/152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37" name="Овал 36"/>
            <p:cNvSpPr/>
            <p:nvPr userDrawn="1"/>
          </p:nvSpPr>
          <p:spPr bwMode="auto">
            <a:xfrm>
              <a:off x="13764811" y="1571405"/>
              <a:ext cx="300625" cy="300625"/>
            </a:xfrm>
            <a:prstGeom prst="ellipse">
              <a:avLst/>
            </a:prstGeom>
            <a:solidFill>
              <a:srgbClr val="A1DC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8" name="TextBox 37"/>
            <p:cNvSpPr txBox="1"/>
            <p:nvPr userDrawn="1"/>
          </p:nvSpPr>
          <p:spPr bwMode="auto">
            <a:xfrm>
              <a:off x="13490350" y="1844360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161/220/188</a:t>
              </a:r>
              <a:endParaRPr lang="en-US" sz="700">
                <a:solidFill>
                  <a:srgbClr val="282A2E"/>
                </a:solidFill>
              </a:endParaRPr>
            </a:p>
          </p:txBody>
        </p:sp>
      </p:grpSp>
      <p:sp>
        <p:nvSpPr>
          <p:cNvPr id="39" name="TextBox 38"/>
          <p:cNvSpPr txBox="1"/>
          <p:nvPr userDrawn="1"/>
        </p:nvSpPr>
        <p:spPr bwMode="auto">
          <a:xfrm>
            <a:off x="12541026" y="3656131"/>
            <a:ext cx="27424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000" b="1">
                <a:solidFill>
                  <a:srgbClr val="282A2E"/>
                </a:solidFill>
              </a:rPr>
              <a:t>Дополнительная расширенная палитра</a:t>
            </a:r>
            <a:endParaRPr/>
          </a:p>
        </p:txBody>
      </p:sp>
      <p:grpSp>
        <p:nvGrpSpPr>
          <p:cNvPr id="40" name="Группа 39"/>
          <p:cNvGrpSpPr/>
          <p:nvPr userDrawn="1"/>
        </p:nvGrpSpPr>
        <p:grpSpPr bwMode="auto">
          <a:xfrm>
            <a:off x="12383596" y="3963908"/>
            <a:ext cx="3626739" cy="992608"/>
            <a:chOff x="12383596" y="3963908"/>
            <a:chExt cx="3626739" cy="992608"/>
          </a:xfrm>
        </p:grpSpPr>
        <p:sp>
          <p:nvSpPr>
            <p:cNvPr id="41" name="Овал 40"/>
            <p:cNvSpPr/>
            <p:nvPr userDrawn="1"/>
          </p:nvSpPr>
          <p:spPr bwMode="auto">
            <a:xfrm>
              <a:off x="12658057" y="3963908"/>
              <a:ext cx="300625" cy="300625"/>
            </a:xfrm>
            <a:prstGeom prst="ellipse">
              <a:avLst/>
            </a:prstGeom>
            <a:solidFill>
              <a:srgbClr val="9C36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2" name="TextBox 41"/>
            <p:cNvSpPr txBox="1"/>
            <p:nvPr userDrawn="1"/>
          </p:nvSpPr>
          <p:spPr bwMode="auto">
            <a:xfrm>
              <a:off x="12383596" y="4236863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156/54/103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43" name="Овал 42"/>
            <p:cNvSpPr/>
            <p:nvPr userDrawn="1"/>
          </p:nvSpPr>
          <p:spPr bwMode="auto">
            <a:xfrm>
              <a:off x="13193664" y="3963908"/>
              <a:ext cx="300625" cy="300625"/>
            </a:xfrm>
            <a:prstGeom prst="ellipse">
              <a:avLst/>
            </a:prstGeom>
            <a:solidFill>
              <a:srgbClr val="AC62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4" name="TextBox 43"/>
            <p:cNvSpPr txBox="1"/>
            <p:nvPr userDrawn="1"/>
          </p:nvSpPr>
          <p:spPr bwMode="auto">
            <a:xfrm>
              <a:off x="12919203" y="4236863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172/98/120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45" name="Овал 44"/>
            <p:cNvSpPr/>
            <p:nvPr userDrawn="1"/>
          </p:nvSpPr>
          <p:spPr bwMode="auto">
            <a:xfrm>
              <a:off x="13764811" y="3963908"/>
              <a:ext cx="300625" cy="300625"/>
            </a:xfrm>
            <a:prstGeom prst="ellipse">
              <a:avLst/>
            </a:prstGeom>
            <a:solidFill>
              <a:srgbClr val="D08B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6" name="TextBox 45"/>
            <p:cNvSpPr txBox="1"/>
            <p:nvPr userDrawn="1"/>
          </p:nvSpPr>
          <p:spPr bwMode="auto">
            <a:xfrm>
              <a:off x="13490350" y="4236863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208/139/164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47" name="Овал 46"/>
            <p:cNvSpPr/>
            <p:nvPr userDrawn="1"/>
          </p:nvSpPr>
          <p:spPr bwMode="auto">
            <a:xfrm>
              <a:off x="14323613" y="3963908"/>
              <a:ext cx="300625" cy="300625"/>
            </a:xfrm>
            <a:prstGeom prst="ellipse">
              <a:avLst/>
            </a:prstGeom>
            <a:solidFill>
              <a:srgbClr val="DECC0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8" name="TextBox 47"/>
            <p:cNvSpPr txBox="1"/>
            <p:nvPr userDrawn="1"/>
          </p:nvSpPr>
          <p:spPr bwMode="auto">
            <a:xfrm>
              <a:off x="14049152" y="4236863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222/204/8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49" name="Овал 48"/>
            <p:cNvSpPr/>
            <p:nvPr userDrawn="1"/>
          </p:nvSpPr>
          <p:spPr bwMode="auto">
            <a:xfrm>
              <a:off x="14876802" y="3963908"/>
              <a:ext cx="300625" cy="300625"/>
            </a:xfrm>
            <a:prstGeom prst="ellipse">
              <a:avLst/>
            </a:prstGeom>
            <a:solidFill>
              <a:srgbClr val="D0DE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0" name="TextBox 49"/>
            <p:cNvSpPr txBox="1"/>
            <p:nvPr userDrawn="1"/>
          </p:nvSpPr>
          <p:spPr bwMode="auto">
            <a:xfrm>
              <a:off x="14602341" y="4236863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208/222/84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51" name="Овал 50"/>
            <p:cNvSpPr/>
            <p:nvPr userDrawn="1"/>
          </p:nvSpPr>
          <p:spPr bwMode="auto">
            <a:xfrm>
              <a:off x="15435249" y="3963908"/>
              <a:ext cx="300625" cy="300625"/>
            </a:xfrm>
            <a:prstGeom prst="ellipse">
              <a:avLst/>
            </a:prstGeom>
            <a:solidFill>
              <a:srgbClr val="E6ED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2" name="TextBox 51"/>
            <p:cNvSpPr txBox="1"/>
            <p:nvPr userDrawn="1"/>
          </p:nvSpPr>
          <p:spPr bwMode="auto">
            <a:xfrm>
              <a:off x="15160788" y="4236863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230/237/133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53" name="Овал 52"/>
            <p:cNvSpPr/>
            <p:nvPr userDrawn="1"/>
          </p:nvSpPr>
          <p:spPr bwMode="auto">
            <a:xfrm>
              <a:off x="12658057" y="4483507"/>
              <a:ext cx="300625" cy="300625"/>
            </a:xfrm>
            <a:prstGeom prst="ellipse">
              <a:avLst/>
            </a:prstGeom>
            <a:solidFill>
              <a:srgbClr val="6037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4" name="TextBox 53"/>
            <p:cNvSpPr txBox="1"/>
            <p:nvPr userDrawn="1"/>
          </p:nvSpPr>
          <p:spPr bwMode="auto">
            <a:xfrm>
              <a:off x="12383596" y="4756462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96/55/158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55" name="Овал 54"/>
            <p:cNvSpPr/>
            <p:nvPr userDrawn="1"/>
          </p:nvSpPr>
          <p:spPr bwMode="auto">
            <a:xfrm>
              <a:off x="13193664" y="4483507"/>
              <a:ext cx="300625" cy="300625"/>
            </a:xfrm>
            <a:prstGeom prst="ellipse">
              <a:avLst/>
            </a:prstGeom>
            <a:solidFill>
              <a:srgbClr val="896CC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6" name="TextBox 55"/>
            <p:cNvSpPr txBox="1"/>
            <p:nvPr userDrawn="1"/>
          </p:nvSpPr>
          <p:spPr bwMode="auto">
            <a:xfrm>
              <a:off x="12919203" y="4756462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137/108/196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57" name="Овал 56"/>
            <p:cNvSpPr/>
            <p:nvPr userDrawn="1"/>
          </p:nvSpPr>
          <p:spPr bwMode="auto">
            <a:xfrm>
              <a:off x="13764811" y="4483507"/>
              <a:ext cx="300625" cy="300625"/>
            </a:xfrm>
            <a:prstGeom prst="ellipse">
              <a:avLst/>
            </a:prstGeom>
            <a:solidFill>
              <a:srgbClr val="B89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8" name="TextBox 57"/>
            <p:cNvSpPr txBox="1"/>
            <p:nvPr userDrawn="1"/>
          </p:nvSpPr>
          <p:spPr bwMode="auto">
            <a:xfrm>
              <a:off x="13490350" y="4756462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184/158/255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59" name="Овал 58"/>
            <p:cNvSpPr/>
            <p:nvPr userDrawn="1"/>
          </p:nvSpPr>
          <p:spPr bwMode="auto">
            <a:xfrm>
              <a:off x="14323613" y="4483507"/>
              <a:ext cx="300625" cy="300625"/>
            </a:xfrm>
            <a:prstGeom prst="ellipse">
              <a:avLst/>
            </a:prstGeom>
            <a:solidFill>
              <a:srgbClr val="991C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0" name="TextBox 59"/>
            <p:cNvSpPr txBox="1"/>
            <p:nvPr userDrawn="1"/>
          </p:nvSpPr>
          <p:spPr bwMode="auto">
            <a:xfrm>
              <a:off x="14049152" y="4756462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153/28/28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61" name="Овал 60"/>
            <p:cNvSpPr/>
            <p:nvPr userDrawn="1"/>
          </p:nvSpPr>
          <p:spPr bwMode="auto">
            <a:xfrm>
              <a:off x="14876802" y="4483507"/>
              <a:ext cx="300625" cy="300625"/>
            </a:xfrm>
            <a:prstGeom prst="ellipse">
              <a:avLst/>
            </a:prstGeom>
            <a:solidFill>
              <a:srgbClr val="DE31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2" name="TextBox 61"/>
            <p:cNvSpPr txBox="1"/>
            <p:nvPr userDrawn="1"/>
          </p:nvSpPr>
          <p:spPr bwMode="auto">
            <a:xfrm>
              <a:off x="14602341" y="4756462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222/49/49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63" name="Овал 62"/>
            <p:cNvSpPr/>
            <p:nvPr userDrawn="1"/>
          </p:nvSpPr>
          <p:spPr bwMode="auto">
            <a:xfrm>
              <a:off x="15435249" y="4483507"/>
              <a:ext cx="300625" cy="300625"/>
            </a:xfrm>
            <a:prstGeom prst="ellipse">
              <a:avLst/>
            </a:prstGeom>
            <a:solidFill>
              <a:srgbClr val="E6B0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4" name="TextBox 63"/>
            <p:cNvSpPr txBox="1"/>
            <p:nvPr userDrawn="1"/>
          </p:nvSpPr>
          <p:spPr bwMode="auto">
            <a:xfrm>
              <a:off x="15160788" y="4756462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230/176/168</a:t>
              </a:r>
              <a:endParaRPr lang="en-US" sz="700">
                <a:solidFill>
                  <a:srgbClr val="282A2E"/>
                </a:solidFill>
              </a:endParaRPr>
            </a:p>
          </p:txBody>
        </p:sp>
      </p:grpSp>
      <p:sp>
        <p:nvSpPr>
          <p:cNvPr id="65" name="TextBox 64"/>
          <p:cNvSpPr txBox="1"/>
          <p:nvPr userDrawn="1"/>
        </p:nvSpPr>
        <p:spPr bwMode="auto">
          <a:xfrm>
            <a:off x="12541026" y="2018544"/>
            <a:ext cx="27424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000" b="1">
                <a:solidFill>
                  <a:srgbClr val="282A2E"/>
                </a:solidFill>
              </a:rPr>
              <a:t>Разбеленная палитра</a:t>
            </a:r>
            <a:endParaRPr/>
          </a:p>
        </p:txBody>
      </p:sp>
      <p:grpSp>
        <p:nvGrpSpPr>
          <p:cNvPr id="66" name="Группа 65"/>
          <p:cNvGrpSpPr/>
          <p:nvPr userDrawn="1"/>
        </p:nvGrpSpPr>
        <p:grpSpPr bwMode="auto">
          <a:xfrm>
            <a:off x="12383596" y="2326321"/>
            <a:ext cx="3068292" cy="473010"/>
            <a:chOff x="12383596" y="2326321"/>
            <a:chExt cx="3068292" cy="473010"/>
          </a:xfrm>
        </p:grpSpPr>
        <p:sp>
          <p:nvSpPr>
            <p:cNvPr id="67" name="Овал 66"/>
            <p:cNvSpPr/>
            <p:nvPr userDrawn="1"/>
          </p:nvSpPr>
          <p:spPr bwMode="auto">
            <a:xfrm>
              <a:off x="12658057" y="2326321"/>
              <a:ext cx="300625" cy="300625"/>
            </a:xfrm>
            <a:prstGeom prst="ellipse">
              <a:avLst/>
            </a:prstGeom>
            <a:solidFill>
              <a:srgbClr val="DEDDE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8" name="TextBox 67"/>
            <p:cNvSpPr txBox="1"/>
            <p:nvPr userDrawn="1"/>
          </p:nvSpPr>
          <p:spPr bwMode="auto">
            <a:xfrm>
              <a:off x="12383596" y="259927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217/216/235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69" name="Овал 68"/>
            <p:cNvSpPr/>
            <p:nvPr userDrawn="1"/>
          </p:nvSpPr>
          <p:spPr bwMode="auto">
            <a:xfrm>
              <a:off x="13193664" y="2326321"/>
              <a:ext cx="300625" cy="300625"/>
            </a:xfrm>
            <a:prstGeom prst="ellipse">
              <a:avLst/>
            </a:prstGeom>
            <a:solidFill>
              <a:srgbClr val="CFE8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0" name="TextBox 69"/>
            <p:cNvSpPr txBox="1"/>
            <p:nvPr userDrawn="1"/>
          </p:nvSpPr>
          <p:spPr bwMode="auto">
            <a:xfrm>
              <a:off x="12919203" y="259927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207/232/255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71" name="Овал 70"/>
            <p:cNvSpPr/>
            <p:nvPr userDrawn="1"/>
          </p:nvSpPr>
          <p:spPr bwMode="auto">
            <a:xfrm>
              <a:off x="13764811" y="2326321"/>
              <a:ext cx="300625" cy="300625"/>
            </a:xfrm>
            <a:prstGeom prst="ellipse">
              <a:avLst/>
            </a:prstGeom>
            <a:solidFill>
              <a:srgbClr val="EBEB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2" name="TextBox 71"/>
            <p:cNvSpPr txBox="1"/>
            <p:nvPr userDrawn="1"/>
          </p:nvSpPr>
          <p:spPr bwMode="auto">
            <a:xfrm>
              <a:off x="13490350" y="259927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235/235/235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73" name="Овал 72"/>
            <p:cNvSpPr/>
            <p:nvPr userDrawn="1"/>
          </p:nvSpPr>
          <p:spPr bwMode="auto">
            <a:xfrm>
              <a:off x="14323613" y="2326321"/>
              <a:ext cx="300625" cy="300625"/>
            </a:xfrm>
            <a:prstGeom prst="ellipse">
              <a:avLst/>
            </a:prstGeom>
            <a:solidFill>
              <a:srgbClr val="FCDF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4" name="TextBox 73"/>
            <p:cNvSpPr txBox="1"/>
            <p:nvPr userDrawn="1"/>
          </p:nvSpPr>
          <p:spPr bwMode="auto">
            <a:xfrm>
              <a:off x="14049152" y="259927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252/223/215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75" name="Овал 74"/>
            <p:cNvSpPr/>
            <p:nvPr userDrawn="1"/>
          </p:nvSpPr>
          <p:spPr bwMode="auto">
            <a:xfrm>
              <a:off x="14876802" y="2326321"/>
              <a:ext cx="300625" cy="300625"/>
            </a:xfrm>
            <a:prstGeom prst="ellipse">
              <a:avLst/>
            </a:prstGeom>
            <a:solidFill>
              <a:srgbClr val="D3F5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6" name="TextBox 75"/>
            <p:cNvSpPr txBox="1"/>
            <p:nvPr userDrawn="1"/>
          </p:nvSpPr>
          <p:spPr bwMode="auto">
            <a:xfrm>
              <a:off x="14602341" y="259927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211/245/226</a:t>
              </a:r>
              <a:endParaRPr lang="en-US" sz="700">
                <a:solidFill>
                  <a:srgbClr val="282A2E"/>
                </a:solidFill>
              </a:endParaRPr>
            </a:p>
          </p:txBody>
        </p:sp>
      </p:grpSp>
      <p:sp>
        <p:nvSpPr>
          <p:cNvPr id="77" name="TextBox 76"/>
          <p:cNvSpPr txBox="1"/>
          <p:nvPr userDrawn="1"/>
        </p:nvSpPr>
        <p:spPr bwMode="auto">
          <a:xfrm>
            <a:off x="12558019" y="2840075"/>
            <a:ext cx="27424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000" b="1">
                <a:solidFill>
                  <a:srgbClr val="282A2E"/>
                </a:solidFill>
              </a:rPr>
              <a:t>Палитра для картограмм</a:t>
            </a:r>
            <a:endParaRPr/>
          </a:p>
        </p:txBody>
      </p:sp>
      <p:grpSp>
        <p:nvGrpSpPr>
          <p:cNvPr id="78" name="Группа 77"/>
          <p:cNvGrpSpPr/>
          <p:nvPr userDrawn="1"/>
        </p:nvGrpSpPr>
        <p:grpSpPr bwMode="auto">
          <a:xfrm>
            <a:off x="12383596" y="3147852"/>
            <a:ext cx="3626739" cy="473010"/>
            <a:chOff x="12383596" y="3147852"/>
            <a:chExt cx="3626739" cy="473010"/>
          </a:xfrm>
        </p:grpSpPr>
        <p:sp>
          <p:nvSpPr>
            <p:cNvPr id="79" name="Овал 78"/>
            <p:cNvSpPr/>
            <p:nvPr userDrawn="1"/>
          </p:nvSpPr>
          <p:spPr bwMode="auto">
            <a:xfrm>
              <a:off x="12658057" y="3147852"/>
              <a:ext cx="300625" cy="300625"/>
            </a:xfrm>
            <a:prstGeom prst="ellipse">
              <a:avLst/>
            </a:prstGeom>
            <a:solidFill>
              <a:srgbClr val="3631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0" name="TextBox 79"/>
            <p:cNvSpPr txBox="1"/>
            <p:nvPr userDrawn="1"/>
          </p:nvSpPr>
          <p:spPr bwMode="auto">
            <a:xfrm>
              <a:off x="12383596" y="3420807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54/49/148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81" name="Овал 80"/>
            <p:cNvSpPr/>
            <p:nvPr userDrawn="1"/>
          </p:nvSpPr>
          <p:spPr bwMode="auto">
            <a:xfrm>
              <a:off x="13193664" y="3147852"/>
              <a:ext cx="300625" cy="30062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2" name="TextBox 81"/>
            <p:cNvSpPr txBox="1"/>
            <p:nvPr userDrawn="1"/>
          </p:nvSpPr>
          <p:spPr bwMode="auto">
            <a:xfrm>
              <a:off x="12919203" y="3420807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52/1</a:t>
              </a:r>
              <a:r>
                <a:rPr lang="en-US" sz="700">
                  <a:solidFill>
                    <a:srgbClr val="282A2E"/>
                  </a:solidFill>
                </a:rPr>
                <a:t>1</a:t>
              </a:r>
              <a:r>
                <a:rPr lang="ru-RU" sz="700">
                  <a:solidFill>
                    <a:srgbClr val="282A2E"/>
                  </a:solidFill>
                </a:rPr>
                <a:t>1/194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83" name="Овал 82"/>
            <p:cNvSpPr/>
            <p:nvPr userDrawn="1"/>
          </p:nvSpPr>
          <p:spPr bwMode="auto">
            <a:xfrm>
              <a:off x="13764811" y="3147852"/>
              <a:ext cx="300625" cy="300625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4" name="TextBox 83"/>
            <p:cNvSpPr txBox="1"/>
            <p:nvPr userDrawn="1"/>
          </p:nvSpPr>
          <p:spPr bwMode="auto">
            <a:xfrm>
              <a:off x="13490350" y="3420807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125/187/252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85" name="Овал 84"/>
            <p:cNvSpPr/>
            <p:nvPr userDrawn="1"/>
          </p:nvSpPr>
          <p:spPr bwMode="auto">
            <a:xfrm>
              <a:off x="14323613" y="3147852"/>
              <a:ext cx="300625" cy="300625"/>
            </a:xfrm>
            <a:prstGeom prst="ellipse">
              <a:avLst/>
            </a:prstGeom>
            <a:solidFill>
              <a:srgbClr val="A9D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6" name="TextBox 85"/>
            <p:cNvSpPr txBox="1"/>
            <p:nvPr userDrawn="1"/>
          </p:nvSpPr>
          <p:spPr bwMode="auto">
            <a:xfrm>
              <a:off x="14049152" y="3420807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169/211/253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87" name="Овал 86"/>
            <p:cNvSpPr/>
            <p:nvPr userDrawn="1"/>
          </p:nvSpPr>
          <p:spPr bwMode="auto">
            <a:xfrm>
              <a:off x="14876802" y="3147852"/>
              <a:ext cx="300625" cy="300625"/>
            </a:xfrm>
            <a:prstGeom prst="ellipse">
              <a:avLst/>
            </a:prstGeom>
            <a:solidFill>
              <a:srgbClr val="CFE8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8" name="TextBox 87"/>
            <p:cNvSpPr txBox="1"/>
            <p:nvPr userDrawn="1"/>
          </p:nvSpPr>
          <p:spPr bwMode="auto">
            <a:xfrm>
              <a:off x="14602341" y="3420807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207/232/255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89" name="Овал 88"/>
            <p:cNvSpPr/>
            <p:nvPr userDrawn="1"/>
          </p:nvSpPr>
          <p:spPr bwMode="auto">
            <a:xfrm>
              <a:off x="15435249" y="3147852"/>
              <a:ext cx="300625" cy="300625"/>
            </a:xfrm>
            <a:prstGeom prst="ellipse">
              <a:avLst/>
            </a:prstGeom>
            <a:solidFill>
              <a:srgbClr val="BFBF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90" name="TextBox 89"/>
            <p:cNvSpPr txBox="1"/>
            <p:nvPr userDrawn="1"/>
          </p:nvSpPr>
          <p:spPr bwMode="auto">
            <a:xfrm>
              <a:off x="15160788" y="3420807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191/191/191</a:t>
              </a:r>
              <a:endParaRPr lang="en-US" sz="700">
                <a:solidFill>
                  <a:srgbClr val="282A2E"/>
                </a:solidFill>
              </a:endParaRPr>
            </a:p>
          </p:txBody>
        </p:sp>
      </p:grpSp>
      <p:pic>
        <p:nvPicPr>
          <p:cNvPr id="115" name="Рисунок 114"/>
          <p:cNvPicPr>
            <a:picLocks noChangeAspect="1"/>
          </p:cNvPicPr>
          <p:nvPr userDrawn="1"/>
        </p:nvPicPr>
        <p:blipFill>
          <a:blip r:embed="rId4" cstate="print"/>
          <a:stretch/>
        </p:blipFill>
        <p:spPr bwMode="auto">
          <a:xfrm>
            <a:off x="9296400" y="337233"/>
            <a:ext cx="2607733" cy="45779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</p:sldLayoutIdLst>
  <p:txStyles>
    <p:titleStyle>
      <a:lvl1pPr algn="l" defTabSz="914400">
        <a:lnSpc>
          <a:spcPct val="90000"/>
        </a:lnSpc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 bwMode="auto">
          <a:xfrm>
            <a:off x="12400767" y="1"/>
            <a:ext cx="3594970" cy="5067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" name="TextBox 2"/>
          <p:cNvSpPr txBox="1"/>
          <p:nvPr userDrawn="1"/>
        </p:nvSpPr>
        <p:spPr bwMode="auto">
          <a:xfrm>
            <a:off x="12558019" y="5373"/>
            <a:ext cx="18636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000" b="1">
                <a:solidFill>
                  <a:srgbClr val="282A2E"/>
                </a:solidFill>
              </a:rPr>
              <a:t>Основная палитра</a:t>
            </a:r>
            <a:endParaRPr/>
          </a:p>
        </p:txBody>
      </p:sp>
      <p:grpSp>
        <p:nvGrpSpPr>
          <p:cNvPr id="4" name="Группа 3"/>
          <p:cNvGrpSpPr/>
          <p:nvPr userDrawn="1"/>
        </p:nvGrpSpPr>
        <p:grpSpPr bwMode="auto">
          <a:xfrm>
            <a:off x="12383596" y="313150"/>
            <a:ext cx="2515103" cy="473010"/>
            <a:chOff x="12383596" y="313150"/>
            <a:chExt cx="2515103" cy="473010"/>
          </a:xfrm>
        </p:grpSpPr>
        <p:sp>
          <p:nvSpPr>
            <p:cNvPr id="5" name="Овал 4"/>
            <p:cNvSpPr/>
            <p:nvPr userDrawn="1"/>
          </p:nvSpPr>
          <p:spPr bwMode="auto">
            <a:xfrm>
              <a:off x="12658057" y="313150"/>
              <a:ext cx="300625" cy="30062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" name="TextBox 5"/>
            <p:cNvSpPr txBox="1"/>
            <p:nvPr userDrawn="1"/>
          </p:nvSpPr>
          <p:spPr bwMode="auto">
            <a:xfrm>
              <a:off x="12383596" y="586105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sz="700">
                  <a:solidFill>
                    <a:srgbClr val="282A2E"/>
                  </a:solidFill>
                </a:rPr>
                <a:t>54</a:t>
              </a:r>
              <a:r>
                <a:rPr lang="ru-RU" sz="700">
                  <a:solidFill>
                    <a:srgbClr val="282A2E"/>
                  </a:solidFill>
                </a:rPr>
                <a:t>/</a:t>
              </a:r>
              <a:r>
                <a:rPr lang="en-US" sz="700">
                  <a:solidFill>
                    <a:srgbClr val="282A2E"/>
                  </a:solidFill>
                </a:rPr>
                <a:t>4</a:t>
              </a:r>
              <a:r>
                <a:rPr lang="ru-RU" sz="700">
                  <a:solidFill>
                    <a:srgbClr val="282A2E"/>
                  </a:solidFill>
                </a:rPr>
                <a:t>9/</a:t>
              </a:r>
              <a:r>
                <a:rPr lang="en-US" sz="700">
                  <a:solidFill>
                    <a:srgbClr val="282A2E"/>
                  </a:solidFill>
                </a:rPr>
                <a:t>148</a:t>
              </a:r>
              <a:endParaRPr/>
            </a:p>
          </p:txBody>
        </p:sp>
        <p:sp>
          <p:nvSpPr>
            <p:cNvPr id="7" name="Овал 6"/>
            <p:cNvSpPr/>
            <p:nvPr userDrawn="1"/>
          </p:nvSpPr>
          <p:spPr bwMode="auto">
            <a:xfrm>
              <a:off x="13193664" y="313150"/>
              <a:ext cx="300625" cy="300625"/>
            </a:xfrm>
            <a:prstGeom prst="ellipse">
              <a:avLst/>
            </a:prstGeom>
            <a:solidFill>
              <a:srgbClr val="7DBBF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9" name="TextBox 8"/>
            <p:cNvSpPr txBox="1"/>
            <p:nvPr userDrawn="1"/>
          </p:nvSpPr>
          <p:spPr bwMode="auto">
            <a:xfrm>
              <a:off x="12919203" y="586105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125/187/252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10" name="Овал 9"/>
            <p:cNvSpPr/>
            <p:nvPr userDrawn="1"/>
          </p:nvSpPr>
          <p:spPr bwMode="auto">
            <a:xfrm>
              <a:off x="13764811" y="313150"/>
              <a:ext cx="300625" cy="30062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1" name="TextBox 10"/>
            <p:cNvSpPr txBox="1"/>
            <p:nvPr userDrawn="1"/>
          </p:nvSpPr>
          <p:spPr bwMode="auto">
            <a:xfrm>
              <a:off x="13490350" y="586105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40/42/46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12" name="Овал 11"/>
            <p:cNvSpPr/>
            <p:nvPr userDrawn="1"/>
          </p:nvSpPr>
          <p:spPr bwMode="auto">
            <a:xfrm>
              <a:off x="14323613" y="313150"/>
              <a:ext cx="300625" cy="300625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rgbClr val="BFBFB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3" name="TextBox 12"/>
            <p:cNvSpPr txBox="1"/>
            <p:nvPr userDrawn="1"/>
          </p:nvSpPr>
          <p:spPr bwMode="auto">
            <a:xfrm>
              <a:off x="14049152" y="586105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255/255/255</a:t>
              </a:r>
              <a:endParaRPr lang="en-US" sz="700">
                <a:solidFill>
                  <a:srgbClr val="282A2E"/>
                </a:solidFill>
              </a:endParaRPr>
            </a:p>
          </p:txBody>
        </p:sp>
      </p:grpSp>
      <p:sp>
        <p:nvSpPr>
          <p:cNvPr id="14" name="TextBox 13"/>
          <p:cNvSpPr txBox="1"/>
          <p:nvPr userDrawn="1"/>
        </p:nvSpPr>
        <p:spPr bwMode="auto">
          <a:xfrm>
            <a:off x="12558019" y="785674"/>
            <a:ext cx="18636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000" b="1">
                <a:solidFill>
                  <a:srgbClr val="282A2E"/>
                </a:solidFill>
              </a:rPr>
              <a:t>Расширенная палитра</a:t>
            </a:r>
            <a:endParaRPr/>
          </a:p>
        </p:txBody>
      </p:sp>
      <p:grpSp>
        <p:nvGrpSpPr>
          <p:cNvPr id="15" name="Группа 14"/>
          <p:cNvGrpSpPr/>
          <p:nvPr userDrawn="1"/>
        </p:nvGrpSpPr>
        <p:grpSpPr bwMode="auto">
          <a:xfrm>
            <a:off x="12383596" y="1093451"/>
            <a:ext cx="3626739" cy="950964"/>
            <a:chOff x="12383596" y="1093451"/>
            <a:chExt cx="3626739" cy="950964"/>
          </a:xfrm>
        </p:grpSpPr>
        <p:sp>
          <p:nvSpPr>
            <p:cNvPr id="16" name="Овал 15"/>
            <p:cNvSpPr/>
            <p:nvPr userDrawn="1"/>
          </p:nvSpPr>
          <p:spPr bwMode="auto">
            <a:xfrm>
              <a:off x="12658057" y="1093451"/>
              <a:ext cx="300625" cy="30062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7" name="TextBox 16"/>
            <p:cNvSpPr txBox="1"/>
            <p:nvPr userDrawn="1"/>
          </p:nvSpPr>
          <p:spPr bwMode="auto">
            <a:xfrm>
              <a:off x="12383596" y="136640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52/111/194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18" name="Овал 17"/>
            <p:cNvSpPr/>
            <p:nvPr userDrawn="1"/>
          </p:nvSpPr>
          <p:spPr bwMode="auto">
            <a:xfrm>
              <a:off x="13193664" y="1093451"/>
              <a:ext cx="300625" cy="300625"/>
            </a:xfrm>
            <a:prstGeom prst="ellipse">
              <a:avLst/>
            </a:prstGeom>
            <a:solidFill>
              <a:srgbClr val="8383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9" name="TextBox 18"/>
            <p:cNvSpPr txBox="1"/>
            <p:nvPr userDrawn="1"/>
          </p:nvSpPr>
          <p:spPr bwMode="auto">
            <a:xfrm>
              <a:off x="12919203" y="136640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131/131/131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20" name="Овал 19"/>
            <p:cNvSpPr/>
            <p:nvPr userDrawn="1"/>
          </p:nvSpPr>
          <p:spPr bwMode="auto">
            <a:xfrm>
              <a:off x="13764811" y="1093451"/>
              <a:ext cx="300625" cy="300625"/>
            </a:xfrm>
            <a:prstGeom prst="ellipse">
              <a:avLst/>
            </a:prstGeom>
            <a:solidFill>
              <a:srgbClr val="BFBF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1" name="TextBox 20"/>
            <p:cNvSpPr txBox="1"/>
            <p:nvPr userDrawn="1"/>
          </p:nvSpPr>
          <p:spPr bwMode="auto">
            <a:xfrm>
              <a:off x="13490350" y="136640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191/191/191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22" name="Овал 21"/>
            <p:cNvSpPr/>
            <p:nvPr userDrawn="1"/>
          </p:nvSpPr>
          <p:spPr bwMode="auto">
            <a:xfrm>
              <a:off x="14323613" y="1093451"/>
              <a:ext cx="300625" cy="300625"/>
            </a:xfrm>
            <a:prstGeom prst="ellipse">
              <a:avLst/>
            </a:prstGeom>
            <a:solidFill>
              <a:srgbClr val="E368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3" name="TextBox 22"/>
            <p:cNvSpPr txBox="1"/>
            <p:nvPr userDrawn="1"/>
          </p:nvSpPr>
          <p:spPr bwMode="auto">
            <a:xfrm>
              <a:off x="14049152" y="136640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227/104/70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24" name="Овал 23"/>
            <p:cNvSpPr/>
            <p:nvPr userDrawn="1"/>
          </p:nvSpPr>
          <p:spPr bwMode="auto">
            <a:xfrm>
              <a:off x="14876802" y="1093451"/>
              <a:ext cx="300625" cy="300625"/>
            </a:xfrm>
            <a:prstGeom prst="ellipse">
              <a:avLst/>
            </a:prstGeom>
            <a:solidFill>
              <a:srgbClr val="FFA9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5" name="TextBox 24"/>
            <p:cNvSpPr txBox="1"/>
            <p:nvPr userDrawn="1"/>
          </p:nvSpPr>
          <p:spPr bwMode="auto">
            <a:xfrm>
              <a:off x="14602341" y="136640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255/169/112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26" name="Овал 25"/>
            <p:cNvSpPr/>
            <p:nvPr userDrawn="1"/>
          </p:nvSpPr>
          <p:spPr bwMode="auto">
            <a:xfrm>
              <a:off x="15435249" y="1093451"/>
              <a:ext cx="300625" cy="300625"/>
            </a:xfrm>
            <a:prstGeom prst="ellipse">
              <a:avLst/>
            </a:prstGeom>
            <a:solidFill>
              <a:srgbClr val="FFD7A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7" name="TextBox 26"/>
            <p:cNvSpPr txBox="1"/>
            <p:nvPr userDrawn="1"/>
          </p:nvSpPr>
          <p:spPr bwMode="auto">
            <a:xfrm>
              <a:off x="15160788" y="136640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255/215/172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28" name="Овал 27"/>
            <p:cNvSpPr/>
            <p:nvPr userDrawn="1"/>
          </p:nvSpPr>
          <p:spPr bwMode="auto">
            <a:xfrm>
              <a:off x="12658057" y="1571405"/>
              <a:ext cx="300625" cy="300625"/>
            </a:xfrm>
            <a:prstGeom prst="ellipse">
              <a:avLst/>
            </a:prstGeom>
            <a:solidFill>
              <a:srgbClr val="578C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9" name="TextBox 28"/>
            <p:cNvSpPr txBox="1"/>
            <p:nvPr userDrawn="1"/>
          </p:nvSpPr>
          <p:spPr bwMode="auto">
            <a:xfrm>
              <a:off x="12383596" y="1844360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87/140/123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30" name="Овал 29"/>
            <p:cNvSpPr/>
            <p:nvPr userDrawn="1"/>
          </p:nvSpPr>
          <p:spPr bwMode="auto">
            <a:xfrm>
              <a:off x="13193664" y="1571405"/>
              <a:ext cx="300625" cy="300625"/>
            </a:xfrm>
            <a:prstGeom prst="ellipse">
              <a:avLst/>
            </a:prstGeom>
            <a:solidFill>
              <a:srgbClr val="46AA9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1" name="TextBox 30"/>
            <p:cNvSpPr txBox="1"/>
            <p:nvPr userDrawn="1"/>
          </p:nvSpPr>
          <p:spPr bwMode="auto">
            <a:xfrm>
              <a:off x="12919203" y="1844360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70/170/152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32" name="Овал 31"/>
            <p:cNvSpPr/>
            <p:nvPr userDrawn="1"/>
          </p:nvSpPr>
          <p:spPr bwMode="auto">
            <a:xfrm>
              <a:off x="13764811" y="1571405"/>
              <a:ext cx="300625" cy="300625"/>
            </a:xfrm>
            <a:prstGeom prst="ellipse">
              <a:avLst/>
            </a:prstGeom>
            <a:solidFill>
              <a:srgbClr val="A1DC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3" name="TextBox 32"/>
            <p:cNvSpPr txBox="1"/>
            <p:nvPr userDrawn="1"/>
          </p:nvSpPr>
          <p:spPr bwMode="auto">
            <a:xfrm>
              <a:off x="13490350" y="1844360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161/220/188</a:t>
              </a:r>
              <a:endParaRPr lang="en-US" sz="700">
                <a:solidFill>
                  <a:srgbClr val="282A2E"/>
                </a:solidFill>
              </a:endParaRPr>
            </a:p>
          </p:txBody>
        </p:sp>
      </p:grpSp>
      <p:sp>
        <p:nvSpPr>
          <p:cNvPr id="34" name="TextBox 33"/>
          <p:cNvSpPr txBox="1"/>
          <p:nvPr userDrawn="1"/>
        </p:nvSpPr>
        <p:spPr bwMode="auto">
          <a:xfrm>
            <a:off x="12541026" y="3656131"/>
            <a:ext cx="27424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000" b="1">
                <a:solidFill>
                  <a:srgbClr val="282A2E"/>
                </a:solidFill>
              </a:rPr>
              <a:t>Дополнительная расширенная палитра</a:t>
            </a:r>
            <a:endParaRPr/>
          </a:p>
        </p:txBody>
      </p:sp>
      <p:grpSp>
        <p:nvGrpSpPr>
          <p:cNvPr id="35" name="Группа 34"/>
          <p:cNvGrpSpPr/>
          <p:nvPr userDrawn="1"/>
        </p:nvGrpSpPr>
        <p:grpSpPr bwMode="auto">
          <a:xfrm>
            <a:off x="12383596" y="3963908"/>
            <a:ext cx="3626739" cy="992608"/>
            <a:chOff x="12383596" y="3963908"/>
            <a:chExt cx="3626739" cy="992608"/>
          </a:xfrm>
        </p:grpSpPr>
        <p:sp>
          <p:nvSpPr>
            <p:cNvPr id="36" name="Овал 35"/>
            <p:cNvSpPr/>
            <p:nvPr userDrawn="1"/>
          </p:nvSpPr>
          <p:spPr bwMode="auto">
            <a:xfrm>
              <a:off x="12658057" y="3963908"/>
              <a:ext cx="300625" cy="300625"/>
            </a:xfrm>
            <a:prstGeom prst="ellipse">
              <a:avLst/>
            </a:prstGeom>
            <a:solidFill>
              <a:srgbClr val="9C36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7" name="TextBox 36"/>
            <p:cNvSpPr txBox="1"/>
            <p:nvPr userDrawn="1"/>
          </p:nvSpPr>
          <p:spPr bwMode="auto">
            <a:xfrm>
              <a:off x="12383596" y="4236863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156/54/103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38" name="Овал 37"/>
            <p:cNvSpPr/>
            <p:nvPr userDrawn="1"/>
          </p:nvSpPr>
          <p:spPr bwMode="auto">
            <a:xfrm>
              <a:off x="13193664" y="3963908"/>
              <a:ext cx="300625" cy="300625"/>
            </a:xfrm>
            <a:prstGeom prst="ellipse">
              <a:avLst/>
            </a:prstGeom>
            <a:solidFill>
              <a:srgbClr val="AC62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9" name="TextBox 38"/>
            <p:cNvSpPr txBox="1"/>
            <p:nvPr userDrawn="1"/>
          </p:nvSpPr>
          <p:spPr bwMode="auto">
            <a:xfrm>
              <a:off x="12919203" y="4236863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172/98/120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40" name="Овал 39"/>
            <p:cNvSpPr/>
            <p:nvPr userDrawn="1"/>
          </p:nvSpPr>
          <p:spPr bwMode="auto">
            <a:xfrm>
              <a:off x="13764811" y="3963908"/>
              <a:ext cx="300625" cy="300625"/>
            </a:xfrm>
            <a:prstGeom prst="ellipse">
              <a:avLst/>
            </a:prstGeom>
            <a:solidFill>
              <a:srgbClr val="D08B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1" name="TextBox 40"/>
            <p:cNvSpPr txBox="1"/>
            <p:nvPr userDrawn="1"/>
          </p:nvSpPr>
          <p:spPr bwMode="auto">
            <a:xfrm>
              <a:off x="13490350" y="4236863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208/139/164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42" name="Овал 41"/>
            <p:cNvSpPr/>
            <p:nvPr userDrawn="1"/>
          </p:nvSpPr>
          <p:spPr bwMode="auto">
            <a:xfrm>
              <a:off x="14323613" y="3963908"/>
              <a:ext cx="300625" cy="300625"/>
            </a:xfrm>
            <a:prstGeom prst="ellipse">
              <a:avLst/>
            </a:prstGeom>
            <a:solidFill>
              <a:srgbClr val="DECC0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3" name="TextBox 42"/>
            <p:cNvSpPr txBox="1"/>
            <p:nvPr userDrawn="1"/>
          </p:nvSpPr>
          <p:spPr bwMode="auto">
            <a:xfrm>
              <a:off x="14049152" y="4236863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222/204/8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44" name="Овал 43"/>
            <p:cNvSpPr/>
            <p:nvPr userDrawn="1"/>
          </p:nvSpPr>
          <p:spPr bwMode="auto">
            <a:xfrm>
              <a:off x="14876802" y="3963908"/>
              <a:ext cx="300625" cy="300625"/>
            </a:xfrm>
            <a:prstGeom prst="ellipse">
              <a:avLst/>
            </a:prstGeom>
            <a:solidFill>
              <a:srgbClr val="D0DE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5" name="TextBox 44"/>
            <p:cNvSpPr txBox="1"/>
            <p:nvPr userDrawn="1"/>
          </p:nvSpPr>
          <p:spPr bwMode="auto">
            <a:xfrm>
              <a:off x="14602341" y="4236863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208/222/84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46" name="Овал 45"/>
            <p:cNvSpPr/>
            <p:nvPr userDrawn="1"/>
          </p:nvSpPr>
          <p:spPr bwMode="auto">
            <a:xfrm>
              <a:off x="15435249" y="3963908"/>
              <a:ext cx="300625" cy="300625"/>
            </a:xfrm>
            <a:prstGeom prst="ellipse">
              <a:avLst/>
            </a:prstGeom>
            <a:solidFill>
              <a:srgbClr val="E6ED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7" name="TextBox 46"/>
            <p:cNvSpPr txBox="1"/>
            <p:nvPr userDrawn="1"/>
          </p:nvSpPr>
          <p:spPr bwMode="auto">
            <a:xfrm>
              <a:off x="15160788" y="4236863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230/237/133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48" name="Овал 47"/>
            <p:cNvSpPr/>
            <p:nvPr userDrawn="1"/>
          </p:nvSpPr>
          <p:spPr bwMode="auto">
            <a:xfrm>
              <a:off x="12658057" y="4483507"/>
              <a:ext cx="300625" cy="300625"/>
            </a:xfrm>
            <a:prstGeom prst="ellipse">
              <a:avLst/>
            </a:prstGeom>
            <a:solidFill>
              <a:srgbClr val="6037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9" name="TextBox 48"/>
            <p:cNvSpPr txBox="1"/>
            <p:nvPr userDrawn="1"/>
          </p:nvSpPr>
          <p:spPr bwMode="auto">
            <a:xfrm>
              <a:off x="12383596" y="4756462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96/55/158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50" name="Овал 49"/>
            <p:cNvSpPr/>
            <p:nvPr userDrawn="1"/>
          </p:nvSpPr>
          <p:spPr bwMode="auto">
            <a:xfrm>
              <a:off x="13193664" y="4483507"/>
              <a:ext cx="300625" cy="300625"/>
            </a:xfrm>
            <a:prstGeom prst="ellipse">
              <a:avLst/>
            </a:prstGeom>
            <a:solidFill>
              <a:srgbClr val="896CC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1" name="TextBox 50"/>
            <p:cNvSpPr txBox="1"/>
            <p:nvPr userDrawn="1"/>
          </p:nvSpPr>
          <p:spPr bwMode="auto">
            <a:xfrm>
              <a:off x="12919203" y="4756462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137/108/196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52" name="Овал 51"/>
            <p:cNvSpPr/>
            <p:nvPr userDrawn="1"/>
          </p:nvSpPr>
          <p:spPr bwMode="auto">
            <a:xfrm>
              <a:off x="13764811" y="4483507"/>
              <a:ext cx="300625" cy="300625"/>
            </a:xfrm>
            <a:prstGeom prst="ellipse">
              <a:avLst/>
            </a:prstGeom>
            <a:solidFill>
              <a:srgbClr val="B89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3" name="TextBox 52"/>
            <p:cNvSpPr txBox="1"/>
            <p:nvPr userDrawn="1"/>
          </p:nvSpPr>
          <p:spPr bwMode="auto">
            <a:xfrm>
              <a:off x="13490350" y="4756462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184/158/255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54" name="Овал 53"/>
            <p:cNvSpPr/>
            <p:nvPr userDrawn="1"/>
          </p:nvSpPr>
          <p:spPr bwMode="auto">
            <a:xfrm>
              <a:off x="14323613" y="4483507"/>
              <a:ext cx="300625" cy="300625"/>
            </a:xfrm>
            <a:prstGeom prst="ellipse">
              <a:avLst/>
            </a:prstGeom>
            <a:solidFill>
              <a:srgbClr val="991C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5" name="TextBox 54"/>
            <p:cNvSpPr txBox="1"/>
            <p:nvPr userDrawn="1"/>
          </p:nvSpPr>
          <p:spPr bwMode="auto">
            <a:xfrm>
              <a:off x="14049152" y="4756462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153/28/28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56" name="Овал 55"/>
            <p:cNvSpPr/>
            <p:nvPr userDrawn="1"/>
          </p:nvSpPr>
          <p:spPr bwMode="auto">
            <a:xfrm>
              <a:off x="14876802" y="4483507"/>
              <a:ext cx="300625" cy="300625"/>
            </a:xfrm>
            <a:prstGeom prst="ellipse">
              <a:avLst/>
            </a:prstGeom>
            <a:solidFill>
              <a:srgbClr val="DE31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7" name="TextBox 56"/>
            <p:cNvSpPr txBox="1"/>
            <p:nvPr userDrawn="1"/>
          </p:nvSpPr>
          <p:spPr bwMode="auto">
            <a:xfrm>
              <a:off x="14602341" y="4756462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222/49/49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58" name="Овал 57"/>
            <p:cNvSpPr/>
            <p:nvPr userDrawn="1"/>
          </p:nvSpPr>
          <p:spPr bwMode="auto">
            <a:xfrm>
              <a:off x="15435249" y="4483507"/>
              <a:ext cx="300625" cy="300625"/>
            </a:xfrm>
            <a:prstGeom prst="ellipse">
              <a:avLst/>
            </a:prstGeom>
            <a:solidFill>
              <a:srgbClr val="E6B0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9" name="TextBox 58"/>
            <p:cNvSpPr txBox="1"/>
            <p:nvPr userDrawn="1"/>
          </p:nvSpPr>
          <p:spPr bwMode="auto">
            <a:xfrm>
              <a:off x="15160788" y="4756462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230/176/168</a:t>
              </a:r>
              <a:endParaRPr lang="en-US" sz="700">
                <a:solidFill>
                  <a:srgbClr val="282A2E"/>
                </a:solidFill>
              </a:endParaRPr>
            </a:p>
          </p:txBody>
        </p:sp>
      </p:grpSp>
      <p:sp>
        <p:nvSpPr>
          <p:cNvPr id="60" name="TextBox 59"/>
          <p:cNvSpPr txBox="1"/>
          <p:nvPr userDrawn="1"/>
        </p:nvSpPr>
        <p:spPr bwMode="auto">
          <a:xfrm>
            <a:off x="12541026" y="2018544"/>
            <a:ext cx="27424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000" b="1">
                <a:solidFill>
                  <a:srgbClr val="282A2E"/>
                </a:solidFill>
              </a:rPr>
              <a:t>Разбеленная палитра</a:t>
            </a:r>
            <a:endParaRPr/>
          </a:p>
        </p:txBody>
      </p:sp>
      <p:grpSp>
        <p:nvGrpSpPr>
          <p:cNvPr id="61" name="Группа 60"/>
          <p:cNvGrpSpPr/>
          <p:nvPr userDrawn="1"/>
        </p:nvGrpSpPr>
        <p:grpSpPr bwMode="auto">
          <a:xfrm>
            <a:off x="12383596" y="2326321"/>
            <a:ext cx="3068292" cy="473010"/>
            <a:chOff x="12383596" y="2326321"/>
            <a:chExt cx="3068292" cy="473010"/>
          </a:xfrm>
        </p:grpSpPr>
        <p:sp>
          <p:nvSpPr>
            <p:cNvPr id="62" name="Овал 61"/>
            <p:cNvSpPr/>
            <p:nvPr userDrawn="1"/>
          </p:nvSpPr>
          <p:spPr bwMode="auto">
            <a:xfrm>
              <a:off x="12658057" y="2326321"/>
              <a:ext cx="300625" cy="300625"/>
            </a:xfrm>
            <a:prstGeom prst="ellipse">
              <a:avLst/>
            </a:prstGeom>
            <a:solidFill>
              <a:srgbClr val="DEDDE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3" name="TextBox 62"/>
            <p:cNvSpPr txBox="1"/>
            <p:nvPr userDrawn="1"/>
          </p:nvSpPr>
          <p:spPr bwMode="auto">
            <a:xfrm>
              <a:off x="12383596" y="259927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217/216/235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64" name="Овал 63"/>
            <p:cNvSpPr/>
            <p:nvPr userDrawn="1"/>
          </p:nvSpPr>
          <p:spPr bwMode="auto">
            <a:xfrm>
              <a:off x="13193664" y="2326321"/>
              <a:ext cx="300625" cy="300625"/>
            </a:xfrm>
            <a:prstGeom prst="ellipse">
              <a:avLst/>
            </a:prstGeom>
            <a:solidFill>
              <a:srgbClr val="CFE8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5" name="TextBox 64"/>
            <p:cNvSpPr txBox="1"/>
            <p:nvPr userDrawn="1"/>
          </p:nvSpPr>
          <p:spPr bwMode="auto">
            <a:xfrm>
              <a:off x="12919203" y="259927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207/232/255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66" name="Овал 65"/>
            <p:cNvSpPr/>
            <p:nvPr userDrawn="1"/>
          </p:nvSpPr>
          <p:spPr bwMode="auto">
            <a:xfrm>
              <a:off x="13764811" y="2326321"/>
              <a:ext cx="300625" cy="300625"/>
            </a:xfrm>
            <a:prstGeom prst="ellipse">
              <a:avLst/>
            </a:prstGeom>
            <a:solidFill>
              <a:srgbClr val="EBEB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7" name="TextBox 66"/>
            <p:cNvSpPr txBox="1"/>
            <p:nvPr userDrawn="1"/>
          </p:nvSpPr>
          <p:spPr bwMode="auto">
            <a:xfrm>
              <a:off x="13490350" y="259927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235/235/235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68" name="Овал 67"/>
            <p:cNvSpPr/>
            <p:nvPr userDrawn="1"/>
          </p:nvSpPr>
          <p:spPr bwMode="auto">
            <a:xfrm>
              <a:off x="14323613" y="2326321"/>
              <a:ext cx="300625" cy="300625"/>
            </a:xfrm>
            <a:prstGeom prst="ellipse">
              <a:avLst/>
            </a:prstGeom>
            <a:solidFill>
              <a:srgbClr val="FCDF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9" name="TextBox 68"/>
            <p:cNvSpPr txBox="1"/>
            <p:nvPr userDrawn="1"/>
          </p:nvSpPr>
          <p:spPr bwMode="auto">
            <a:xfrm>
              <a:off x="14049152" y="259927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252/223/215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70" name="Овал 69"/>
            <p:cNvSpPr/>
            <p:nvPr userDrawn="1"/>
          </p:nvSpPr>
          <p:spPr bwMode="auto">
            <a:xfrm>
              <a:off x="14876802" y="2326321"/>
              <a:ext cx="300625" cy="300625"/>
            </a:xfrm>
            <a:prstGeom prst="ellipse">
              <a:avLst/>
            </a:prstGeom>
            <a:solidFill>
              <a:srgbClr val="D3F5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1" name="TextBox 70"/>
            <p:cNvSpPr txBox="1"/>
            <p:nvPr userDrawn="1"/>
          </p:nvSpPr>
          <p:spPr bwMode="auto">
            <a:xfrm>
              <a:off x="14602341" y="259927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211/245/226</a:t>
              </a:r>
              <a:endParaRPr lang="en-US" sz="700">
                <a:solidFill>
                  <a:srgbClr val="282A2E"/>
                </a:solidFill>
              </a:endParaRPr>
            </a:p>
          </p:txBody>
        </p:sp>
      </p:grpSp>
      <p:sp>
        <p:nvSpPr>
          <p:cNvPr id="72" name="TextBox 71"/>
          <p:cNvSpPr txBox="1"/>
          <p:nvPr userDrawn="1"/>
        </p:nvSpPr>
        <p:spPr bwMode="auto">
          <a:xfrm>
            <a:off x="12558019" y="2840075"/>
            <a:ext cx="27424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000" b="1">
                <a:solidFill>
                  <a:srgbClr val="282A2E"/>
                </a:solidFill>
              </a:rPr>
              <a:t>Палитра для картограмм</a:t>
            </a:r>
            <a:endParaRPr/>
          </a:p>
        </p:txBody>
      </p:sp>
      <p:grpSp>
        <p:nvGrpSpPr>
          <p:cNvPr id="73" name="Группа 72"/>
          <p:cNvGrpSpPr/>
          <p:nvPr userDrawn="1"/>
        </p:nvGrpSpPr>
        <p:grpSpPr bwMode="auto">
          <a:xfrm>
            <a:off x="12383596" y="3147852"/>
            <a:ext cx="3626739" cy="473010"/>
            <a:chOff x="12383596" y="3147852"/>
            <a:chExt cx="3626739" cy="473010"/>
          </a:xfrm>
        </p:grpSpPr>
        <p:sp>
          <p:nvSpPr>
            <p:cNvPr id="74" name="Овал 73"/>
            <p:cNvSpPr/>
            <p:nvPr userDrawn="1"/>
          </p:nvSpPr>
          <p:spPr bwMode="auto">
            <a:xfrm>
              <a:off x="12658057" y="3147852"/>
              <a:ext cx="300625" cy="300625"/>
            </a:xfrm>
            <a:prstGeom prst="ellipse">
              <a:avLst/>
            </a:prstGeom>
            <a:solidFill>
              <a:srgbClr val="3631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5" name="TextBox 74"/>
            <p:cNvSpPr txBox="1"/>
            <p:nvPr userDrawn="1"/>
          </p:nvSpPr>
          <p:spPr bwMode="auto">
            <a:xfrm>
              <a:off x="12383596" y="3420807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54/49/148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76" name="Овал 75"/>
            <p:cNvSpPr/>
            <p:nvPr userDrawn="1"/>
          </p:nvSpPr>
          <p:spPr bwMode="auto">
            <a:xfrm>
              <a:off x="13193664" y="3147852"/>
              <a:ext cx="300625" cy="30062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7" name="TextBox 76"/>
            <p:cNvSpPr txBox="1"/>
            <p:nvPr userDrawn="1"/>
          </p:nvSpPr>
          <p:spPr bwMode="auto">
            <a:xfrm>
              <a:off x="12919203" y="3420807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52/1</a:t>
              </a:r>
              <a:r>
                <a:rPr lang="en-US" sz="700">
                  <a:solidFill>
                    <a:srgbClr val="282A2E"/>
                  </a:solidFill>
                </a:rPr>
                <a:t>1</a:t>
              </a:r>
              <a:r>
                <a:rPr lang="ru-RU" sz="700">
                  <a:solidFill>
                    <a:srgbClr val="282A2E"/>
                  </a:solidFill>
                </a:rPr>
                <a:t>1/194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78" name="Овал 77"/>
            <p:cNvSpPr/>
            <p:nvPr userDrawn="1"/>
          </p:nvSpPr>
          <p:spPr bwMode="auto">
            <a:xfrm>
              <a:off x="13764811" y="3147852"/>
              <a:ext cx="300625" cy="300625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9" name="TextBox 78"/>
            <p:cNvSpPr txBox="1"/>
            <p:nvPr userDrawn="1"/>
          </p:nvSpPr>
          <p:spPr bwMode="auto">
            <a:xfrm>
              <a:off x="13490350" y="3420807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125/187/252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80" name="Овал 79"/>
            <p:cNvSpPr/>
            <p:nvPr userDrawn="1"/>
          </p:nvSpPr>
          <p:spPr bwMode="auto">
            <a:xfrm>
              <a:off x="14323613" y="3147852"/>
              <a:ext cx="300625" cy="300625"/>
            </a:xfrm>
            <a:prstGeom prst="ellipse">
              <a:avLst/>
            </a:prstGeom>
            <a:solidFill>
              <a:srgbClr val="A9D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1" name="TextBox 80"/>
            <p:cNvSpPr txBox="1"/>
            <p:nvPr userDrawn="1"/>
          </p:nvSpPr>
          <p:spPr bwMode="auto">
            <a:xfrm>
              <a:off x="14049152" y="3420807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169/211/253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82" name="Овал 81"/>
            <p:cNvSpPr/>
            <p:nvPr userDrawn="1"/>
          </p:nvSpPr>
          <p:spPr bwMode="auto">
            <a:xfrm>
              <a:off x="14876802" y="3147852"/>
              <a:ext cx="300625" cy="300625"/>
            </a:xfrm>
            <a:prstGeom prst="ellipse">
              <a:avLst/>
            </a:prstGeom>
            <a:solidFill>
              <a:srgbClr val="CFE8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3" name="TextBox 82"/>
            <p:cNvSpPr txBox="1"/>
            <p:nvPr userDrawn="1"/>
          </p:nvSpPr>
          <p:spPr bwMode="auto">
            <a:xfrm>
              <a:off x="14602341" y="3420807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207/232/255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84" name="Овал 83"/>
            <p:cNvSpPr/>
            <p:nvPr userDrawn="1"/>
          </p:nvSpPr>
          <p:spPr bwMode="auto">
            <a:xfrm>
              <a:off x="15435249" y="3147852"/>
              <a:ext cx="300625" cy="300625"/>
            </a:xfrm>
            <a:prstGeom prst="ellipse">
              <a:avLst/>
            </a:prstGeom>
            <a:solidFill>
              <a:srgbClr val="BFBF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5" name="TextBox 84"/>
            <p:cNvSpPr txBox="1"/>
            <p:nvPr userDrawn="1"/>
          </p:nvSpPr>
          <p:spPr bwMode="auto">
            <a:xfrm>
              <a:off x="15160788" y="3420807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191/191/191</a:t>
              </a:r>
              <a:endParaRPr lang="en-US" sz="700">
                <a:solidFill>
                  <a:srgbClr val="282A2E"/>
                </a:solidFill>
              </a:endParaRPr>
            </a:p>
          </p:txBody>
        </p:sp>
      </p:grpSp>
      <p:pic>
        <p:nvPicPr>
          <p:cNvPr id="111" name="Рисунок 110"/>
          <p:cNvPicPr>
            <a:picLocks noChangeAspect="1"/>
          </p:cNvPicPr>
          <p:nvPr userDrawn="1"/>
        </p:nvPicPr>
        <p:blipFill>
          <a:blip r:embed="rId18" cstate="print"/>
          <a:stretch/>
        </p:blipFill>
        <p:spPr bwMode="auto">
          <a:xfrm>
            <a:off x="9296400" y="337233"/>
            <a:ext cx="2607733" cy="45778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  <p:sldLayoutId id="2147483668" r:id="rId13"/>
    <p:sldLayoutId id="2147483669" r:id="rId14"/>
    <p:sldLayoutId id="2147483670" r:id="rId15"/>
    <p:sldLayoutId id="2147483671" r:id="rId16"/>
  </p:sldLayoutIdLst>
  <p:txStyles>
    <p:titleStyle>
      <a:lvl1pPr algn="l" defTabSz="914400">
        <a:lnSpc>
          <a:spcPct val="90000"/>
        </a:lnSpc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 bwMode="auto">
          <a:xfrm>
            <a:off x="370583" y="2395161"/>
            <a:ext cx="6611567" cy="2243514"/>
          </a:xfrm>
        </p:spPr>
        <p:txBody>
          <a:bodyPr/>
          <a:lstStyle/>
          <a:p>
            <a:pPr>
              <a:defRPr/>
            </a:pPr>
            <a:r>
              <a:rPr lang="ru-RU" b="0" dirty="0"/>
              <a:t>Особенности заполнения </a:t>
            </a:r>
            <a:br>
              <a:rPr lang="ru-RU" b="0" dirty="0"/>
            </a:br>
            <a:r>
              <a:rPr lang="ru-RU" b="0" dirty="0"/>
              <a:t>формы № П-2(инвест) «</a:t>
            </a:r>
            <a:r>
              <a:rPr lang="ru-RU" b="0"/>
              <a:t>Сведения </a:t>
            </a:r>
            <a:br>
              <a:rPr lang="ru-RU" b="0"/>
            </a:br>
            <a:r>
              <a:rPr lang="ru-RU" b="0"/>
              <a:t>об </a:t>
            </a:r>
            <a:r>
              <a:rPr lang="ru-RU" b="0" dirty="0"/>
              <a:t>инвестиционной деятельности»</a:t>
            </a:r>
            <a:br>
              <a:rPr lang="ru-RU" b="0" dirty="0"/>
            </a:br>
            <a:r>
              <a:rPr lang="ru-RU" b="0" dirty="0"/>
              <a:t>садоводческими некоммерческими товариществами</a:t>
            </a:r>
            <a:endParaRPr b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ru-RU" dirty="0"/>
              <a:t>26</a:t>
            </a:r>
            <a:r>
              <a:rPr dirty="0"/>
              <a:t>.0</a:t>
            </a:r>
            <a:r>
              <a:rPr lang="ru-RU" dirty="0"/>
              <a:t>4</a:t>
            </a:r>
            <a:r>
              <a:rPr dirty="0"/>
              <a:t>.2024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>
            <a:off x="2062050" y="5918047"/>
            <a:ext cx="4114800" cy="365125"/>
          </a:xfrm>
        </p:spPr>
        <p:txBody>
          <a:bodyPr/>
          <a:lstStyle/>
          <a:p>
            <a:pPr>
              <a:defRPr/>
            </a:pPr>
            <a:r>
              <a:rPr lang="ru-RU" dirty="0"/>
              <a:t>Терентьева Олеся  Васильевна </a:t>
            </a:r>
            <a:br>
              <a:rPr lang="ru-RU" dirty="0"/>
            </a:br>
            <a:r>
              <a:rPr lang="ru-RU" dirty="0"/>
              <a:t>консультант отдела статистики строительства, инвестиций и жилищно-коммунального хозяйства</a:t>
            </a: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 dirty="0"/>
              <a:t>ПОРЯДОК ПРЕДОСТАВЛЕНИЯ СВЕДЕНИЙ</a:t>
            </a:r>
          </a:p>
        </p:txBody>
      </p:sp>
      <p:pic>
        <p:nvPicPr>
          <p:cNvPr id="20" name="Рисунок 19"/>
          <p:cNvPicPr/>
          <p:nvPr/>
        </p:nvPicPr>
        <p:blipFill>
          <a:blip r:embed="rId2" cstate="print"/>
          <a:srcRect l="21325" t="19336" r="20631" b="4532"/>
          <a:stretch>
            <a:fillRect/>
          </a:stretch>
        </p:blipFill>
        <p:spPr bwMode="auto">
          <a:xfrm>
            <a:off x="1752599" y="1219201"/>
            <a:ext cx="8648699" cy="531495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18" name="Скругленный прямоугольник 17"/>
          <p:cNvSpPr/>
          <p:nvPr/>
        </p:nvSpPr>
        <p:spPr bwMode="auto">
          <a:xfrm>
            <a:off x="6375510" y="3362325"/>
            <a:ext cx="1606440" cy="428626"/>
          </a:xfrm>
          <a:prstGeom prst="roundRect">
            <a:avLst/>
          </a:prstGeom>
          <a:noFill/>
          <a:ln w="31750">
            <a:solidFill>
              <a:srgbClr val="AC627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Скругленный прямоугольник 14"/>
          <p:cNvSpPr/>
          <p:nvPr/>
        </p:nvSpPr>
        <p:spPr bwMode="auto">
          <a:xfrm>
            <a:off x="8110373" y="3400425"/>
            <a:ext cx="1890877" cy="752475"/>
          </a:xfrm>
          <a:prstGeom prst="roundRect">
            <a:avLst/>
          </a:prstGeom>
          <a:noFill/>
          <a:ln w="31750">
            <a:solidFill>
              <a:srgbClr val="AC627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Скругленный прямоугольник 13"/>
          <p:cNvSpPr/>
          <p:nvPr/>
        </p:nvSpPr>
        <p:spPr bwMode="auto">
          <a:xfrm>
            <a:off x="4657724" y="2700502"/>
            <a:ext cx="2924175" cy="390525"/>
          </a:xfrm>
          <a:prstGeom prst="roundRect">
            <a:avLst/>
          </a:prstGeom>
          <a:noFill/>
          <a:ln w="31750">
            <a:solidFill>
              <a:srgbClr val="AC627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 bwMode="auto">
          <a:xfrm>
            <a:off x="2352674" y="3386302"/>
            <a:ext cx="3905251" cy="537998"/>
          </a:xfrm>
          <a:prstGeom prst="roundRect">
            <a:avLst/>
          </a:prstGeom>
          <a:noFill/>
          <a:ln w="31750">
            <a:solidFill>
              <a:srgbClr val="AC627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ОСОБЕННОСТИ ЗАПОЛНЕНИЯ 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929E3E5-E167-866B-E4EE-DAAEEA14E7AD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71451" y="3489180"/>
            <a:ext cx="3228974" cy="2740170"/>
          </a:xfrm>
          <a:prstGeom prst="rect">
            <a:avLst/>
          </a:prstGeom>
        </p:spPr>
      </p:pic>
      <p:sp>
        <p:nvSpPr>
          <p:cNvPr id="7" name="Нижний колонтитул 34"/>
          <p:cNvSpPr txBox="1">
            <a:spLocks/>
          </p:cNvSpPr>
          <p:nvPr/>
        </p:nvSpPr>
        <p:spPr bwMode="auto">
          <a:xfrm>
            <a:off x="295275" y="3830368"/>
            <a:ext cx="2971800" cy="2046557"/>
          </a:xfrm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Например,</a:t>
            </a:r>
            <a:r>
              <a:rPr kumimoji="0" lang="ru-RU" sz="1000" b="1" i="0" u="none" strike="noStrike" kern="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СНТ «ВЕСНА» ОКПО 00012345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000" b="1" dirty="0"/>
              <a:t>осуществляет работы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000" b="1" dirty="0"/>
              <a:t>на сумму 1950 тыс.руб., из них</a:t>
            </a:r>
            <a:r>
              <a:rPr kumimoji="0" lang="ru-RU" sz="1000" b="1" i="0" u="none" strike="noStrike" kern="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1" i="0" u="none" strike="noStrike" kern="0" cap="none" spc="0" normalizeH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ru-RU" sz="1000" b="1" baseline="0" dirty="0"/>
              <a:t>  строительство </a:t>
            </a:r>
            <a:r>
              <a:rPr lang="ru-RU" sz="1000" b="1" dirty="0"/>
              <a:t>дороги (900 тыс.руб.) ;</a:t>
            </a:r>
          </a:p>
          <a:p>
            <a:pPr>
              <a:buFont typeface="Wingdings" pitchFamily="2" charset="2"/>
              <a:buChar char="Ø"/>
              <a:defRPr/>
            </a:pPr>
            <a:r>
              <a:rPr kumimoji="0" lang="ru-RU" sz="1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реконструкция</a:t>
            </a:r>
            <a:r>
              <a:rPr kumimoji="0" lang="ru-RU" sz="1000" b="1" i="0" u="none" strike="noStrike" kern="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сетей водоснабжения</a:t>
            </a:r>
          </a:p>
          <a:p>
            <a:pPr>
              <a:defRPr/>
            </a:pPr>
            <a:r>
              <a:rPr lang="ru-RU" sz="1000" b="1" dirty="0"/>
              <a:t>   </a:t>
            </a:r>
            <a:r>
              <a:rPr kumimoji="0" lang="ru-RU" sz="1000" b="1" i="0" u="none" strike="noStrike" kern="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(600 тыс. руб.) и линия электропередачи</a:t>
            </a:r>
          </a:p>
          <a:p>
            <a:pPr>
              <a:defRPr/>
            </a:pPr>
            <a:r>
              <a:rPr lang="ru-RU" sz="1000" b="1" dirty="0"/>
              <a:t>   </a:t>
            </a:r>
            <a:r>
              <a:rPr kumimoji="0" lang="ru-RU" sz="1000" b="1" i="0" u="none" strike="noStrike" kern="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(400 тыс.руб.);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1000" b="1" dirty="0"/>
              <a:t> приобретение пожарного щита </a:t>
            </a:r>
          </a:p>
          <a:p>
            <a:pPr>
              <a:defRPr/>
            </a:pPr>
            <a:r>
              <a:rPr lang="ru-RU" sz="1000" b="1" dirty="0"/>
              <a:t>    (50 тыс.руб.)</a:t>
            </a:r>
          </a:p>
          <a:p>
            <a:pPr>
              <a:defRPr/>
            </a:pPr>
            <a:endParaRPr lang="ru-RU" sz="1000" b="1" dirty="0"/>
          </a:p>
          <a:p>
            <a:pPr>
              <a:defRPr/>
            </a:pPr>
            <a:r>
              <a:rPr lang="ru-RU" sz="1000" b="1" dirty="0"/>
              <a:t>Грант - 1930 тыс.руб., </a:t>
            </a:r>
          </a:p>
          <a:p>
            <a:pPr>
              <a:defRPr/>
            </a:pPr>
            <a:r>
              <a:rPr lang="ru-RU" sz="1000" b="1" dirty="0"/>
              <a:t>Взносы владельцев садовых участков –</a:t>
            </a:r>
          </a:p>
          <a:p>
            <a:pPr>
              <a:defRPr/>
            </a:pPr>
            <a:r>
              <a:rPr lang="ru-RU" sz="1000" b="1" dirty="0"/>
              <a:t>20 тыс. руб.</a:t>
            </a:r>
          </a:p>
          <a:p>
            <a:pPr>
              <a:defRPr/>
            </a:pPr>
            <a:endParaRPr lang="ru-RU" sz="1000" b="1" dirty="0"/>
          </a:p>
          <a:p>
            <a:pPr>
              <a:defRPr/>
            </a:pPr>
            <a:endParaRPr kumimoji="0" lang="ru-RU" sz="1000" b="1" i="0" u="none" strike="noStrike" kern="0" cap="none" spc="0" normalizeH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>
              <a:defRPr/>
            </a:pPr>
            <a:endParaRPr kumimoji="0" lang="ru-RU" sz="1000" b="1" i="0" u="none" strike="noStrike" kern="0" cap="none" spc="0" normalizeH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Прямоугольник: скругленные углы 7"/>
          <p:cNvSpPr/>
          <p:nvPr/>
        </p:nvSpPr>
        <p:spPr bwMode="auto">
          <a:xfrm>
            <a:off x="114301" y="1181100"/>
            <a:ext cx="3286124" cy="1952626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9" name="Нижний колонтитул 34"/>
          <p:cNvSpPr>
            <a:spLocks noGrp="1"/>
          </p:cNvSpPr>
          <p:nvPr>
            <p:ph type="ftr" sz="quarter" idx="11"/>
          </p:nvPr>
        </p:nvSpPr>
        <p:spPr bwMode="auto">
          <a:xfrm>
            <a:off x="200026" y="1255004"/>
            <a:ext cx="3152774" cy="195492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z="1100" dirty="0">
                <a:solidFill>
                  <a:srgbClr val="991C1C"/>
                </a:solidFill>
              </a:rPr>
              <a:t>Инвестиции</a:t>
            </a:r>
            <a:r>
              <a:rPr lang="ru-RU" sz="1100" dirty="0">
                <a:solidFill>
                  <a:schemeClr val="tx1"/>
                </a:solidFill>
              </a:rPr>
              <a:t> </a:t>
            </a:r>
            <a:r>
              <a:rPr lang="ru-RU" sz="1000" dirty="0">
                <a:solidFill>
                  <a:schemeClr val="tx1"/>
                </a:solidFill>
              </a:rPr>
              <a:t>- денежные средства, ценные бумаги, иное имущество, в том числе имущественные права, иные права, имеющие денежную оценку, вкладываемые в объекты предпринимательской и (или) иной деятельности в целях получения прибыли и (или) достижения иного полезного эффекта </a:t>
            </a:r>
          </a:p>
          <a:p>
            <a:pPr lvl="0"/>
            <a:endParaRPr lang="ru-RU" sz="800" b="0" dirty="0">
              <a:solidFill>
                <a:schemeClr val="tx1"/>
              </a:solidFill>
            </a:endParaRPr>
          </a:p>
          <a:p>
            <a:pPr lvl="0"/>
            <a:r>
              <a:rPr lang="ru-RU" sz="800" b="0" dirty="0">
                <a:solidFill>
                  <a:schemeClr val="tx1"/>
                </a:solidFill>
              </a:rPr>
              <a:t>ФЗ от 25.02.1999 № 39-ФЗ «Об инвестиционной деятельности в Российской Федерации, осуществляемой в форме капитальных вложений».</a:t>
            </a:r>
          </a:p>
        </p:txBody>
      </p:sp>
      <p:pic>
        <p:nvPicPr>
          <p:cNvPr id="14" name="Рисунок 13"/>
          <p:cNvPicPr/>
          <p:nvPr/>
        </p:nvPicPr>
        <p:blipFill>
          <a:blip r:embed="rId3" cstate="print"/>
          <a:srcRect l="22288" t="24498" r="22394" b="11080"/>
          <a:stretch>
            <a:fillRect/>
          </a:stretch>
        </p:blipFill>
        <p:spPr bwMode="auto">
          <a:xfrm>
            <a:off x="3676650" y="1301480"/>
            <a:ext cx="8096250" cy="505777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12" name="Нижний колонтитул 34"/>
          <p:cNvSpPr txBox="1">
            <a:spLocks/>
          </p:cNvSpPr>
          <p:nvPr/>
        </p:nvSpPr>
        <p:spPr bwMode="auto">
          <a:xfrm>
            <a:off x="7362825" y="2200274"/>
            <a:ext cx="1514475" cy="621558"/>
          </a:xfrm>
          <a:prstGeom prst="rect">
            <a:avLst/>
          </a:prstGeom>
          <a:solidFill>
            <a:srgbClr val="CFE8FF"/>
          </a:solidFill>
          <a:ln>
            <a:solidFill>
              <a:schemeClr val="tx2"/>
            </a:solidFill>
          </a:ln>
        </p:spPr>
        <p:txBody>
          <a:bodyPr/>
          <a:lstStyle/>
          <a:p>
            <a:pPr algn="ctr">
              <a:defRPr/>
            </a:pPr>
            <a:r>
              <a:rPr lang="ru-RU" sz="850" b="1" dirty="0"/>
              <a:t>строительство дороги, реконструкция сетей водоснабжения и линий электропередач</a:t>
            </a:r>
            <a:endParaRPr kumimoji="0" lang="ru-RU" sz="85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Нижний колонтитул 34"/>
          <p:cNvSpPr txBox="1">
            <a:spLocks/>
          </p:cNvSpPr>
          <p:nvPr/>
        </p:nvSpPr>
        <p:spPr bwMode="auto">
          <a:xfrm>
            <a:off x="8934450" y="2209801"/>
            <a:ext cx="971550" cy="609600"/>
          </a:xfrm>
          <a:prstGeom prst="rect">
            <a:avLst/>
          </a:prstGeom>
          <a:solidFill>
            <a:srgbClr val="CFE8FF"/>
          </a:solidFill>
          <a:ln>
            <a:solidFill>
              <a:schemeClr val="tx2"/>
            </a:solidFill>
          </a:ln>
        </p:spPr>
        <p:txBody>
          <a:bodyPr/>
          <a:lstStyle/>
          <a:p>
            <a:pPr lvl="0" algn="ctr">
              <a:defRPr/>
            </a:pPr>
            <a:r>
              <a:rPr lang="ru-RU" sz="850" b="1" dirty="0"/>
              <a:t>приобретение пожарного щита</a:t>
            </a:r>
            <a:endParaRPr kumimoji="0" lang="ru-RU" sz="85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Нижний колонтитул 34">
            <a:extLst>
              <a:ext uri="{FF2B5EF4-FFF2-40B4-BE49-F238E27FC236}">
                <a16:creationId xmlns:a16="http://schemas.microsoft.com/office/drawing/2014/main" id="{F0CF9C53-936C-5C4C-721B-80C6668B08E8}"/>
              </a:ext>
            </a:extLst>
          </p:cNvPr>
          <p:cNvSpPr txBox="1">
            <a:spLocks/>
          </p:cNvSpPr>
          <p:nvPr/>
        </p:nvSpPr>
        <p:spPr bwMode="auto">
          <a:xfrm>
            <a:off x="9096574" y="3355490"/>
            <a:ext cx="1487117" cy="318984"/>
          </a:xfrm>
          <a:prstGeom prst="rect">
            <a:avLst/>
          </a:prstGeom>
          <a:solidFill>
            <a:srgbClr val="CFE8FF"/>
          </a:solidFill>
          <a:ln>
            <a:solidFill>
              <a:schemeClr val="tx2"/>
            </a:solidFill>
          </a:ln>
        </p:spPr>
        <p:txBody>
          <a:bodyPr/>
          <a:lstStyle/>
          <a:p>
            <a:pPr lvl="0" algn="ctr">
              <a:defRPr/>
            </a:pPr>
            <a:r>
              <a:rPr lang="ru-RU" sz="850" b="1" dirty="0"/>
              <a:t>600 тыс. руб. – сети водоснабжения</a:t>
            </a:r>
            <a:endParaRPr kumimoji="0" lang="ru-RU" sz="85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Нижний колонтитул 34">
            <a:extLst>
              <a:ext uri="{FF2B5EF4-FFF2-40B4-BE49-F238E27FC236}">
                <a16:creationId xmlns:a16="http://schemas.microsoft.com/office/drawing/2014/main" id="{DBA61C72-6C05-E66C-EA5B-3E17A941F7D7}"/>
              </a:ext>
            </a:extLst>
          </p:cNvPr>
          <p:cNvSpPr txBox="1">
            <a:spLocks/>
          </p:cNvSpPr>
          <p:nvPr/>
        </p:nvSpPr>
        <p:spPr bwMode="auto">
          <a:xfrm>
            <a:off x="9096575" y="3854182"/>
            <a:ext cx="1487117" cy="318984"/>
          </a:xfrm>
          <a:prstGeom prst="rect">
            <a:avLst/>
          </a:prstGeom>
          <a:solidFill>
            <a:srgbClr val="CFE8FF"/>
          </a:solidFill>
          <a:ln>
            <a:solidFill>
              <a:schemeClr val="tx2"/>
            </a:solidFill>
          </a:ln>
        </p:spPr>
        <p:txBody>
          <a:bodyPr/>
          <a:lstStyle/>
          <a:p>
            <a:pPr lvl="0" algn="ctr">
              <a:defRPr/>
            </a:pPr>
            <a:r>
              <a:rPr lang="ru-RU" sz="850" b="1" dirty="0"/>
              <a:t>400 тыс. руб. – линия электропередачи</a:t>
            </a:r>
            <a:endParaRPr kumimoji="0" lang="ru-RU" sz="85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8" name="Прямая со стрелкой 7">
            <a:extLst>
              <a:ext uri="{FF2B5EF4-FFF2-40B4-BE49-F238E27FC236}">
                <a16:creationId xmlns:a16="http://schemas.microsoft.com/office/drawing/2014/main" id="{DA920E63-48DC-C18D-5325-3C84F716D184}"/>
              </a:ext>
            </a:extLst>
          </p:cNvPr>
          <p:cNvCxnSpPr/>
          <p:nvPr/>
        </p:nvCxnSpPr>
        <p:spPr>
          <a:xfrm flipV="1">
            <a:off x="8716489" y="3521311"/>
            <a:ext cx="407142" cy="2966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>
            <a:extLst>
              <a:ext uri="{FF2B5EF4-FFF2-40B4-BE49-F238E27FC236}">
                <a16:creationId xmlns:a16="http://schemas.microsoft.com/office/drawing/2014/main" id="{743146D2-AA95-618D-7732-4166BDA83428}"/>
              </a:ext>
            </a:extLst>
          </p:cNvPr>
          <p:cNvCxnSpPr>
            <a:cxnSpLocks/>
            <a:endCxn id="4" idx="1"/>
          </p:cNvCxnSpPr>
          <p:nvPr/>
        </p:nvCxnSpPr>
        <p:spPr>
          <a:xfrm>
            <a:off x="8716489" y="3935041"/>
            <a:ext cx="380086" cy="786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0929E3E5-E167-866B-E4EE-DAAEEA14E7AD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42875" y="1962150"/>
            <a:ext cx="2505075" cy="2076450"/>
          </a:xfrm>
          <a:prstGeom prst="rect">
            <a:avLst/>
          </a:prstGeom>
        </p:spPr>
      </p:pic>
      <p:sp>
        <p:nvSpPr>
          <p:cNvPr id="16" name="Нижний колонтитул 34"/>
          <p:cNvSpPr txBox="1">
            <a:spLocks/>
          </p:cNvSpPr>
          <p:nvPr/>
        </p:nvSpPr>
        <p:spPr bwMode="auto">
          <a:xfrm>
            <a:off x="454244" y="2144444"/>
            <a:ext cx="1812706" cy="341582"/>
          </a:xfrm>
          <a:prstGeom prst="rect">
            <a:avLst/>
          </a:prstGeom>
          <a:ln>
            <a:solidFill>
              <a:schemeClr val="tx2"/>
            </a:solidFill>
          </a:ln>
        </p:spPr>
        <p:txBody>
          <a:bodyPr/>
          <a:lstStyle/>
          <a:p>
            <a:pPr lvl="0" algn="ctr">
              <a:defRPr/>
            </a:pPr>
            <a:r>
              <a:rPr lang="ru-RU" sz="1000" b="1" dirty="0"/>
              <a:t>Строительство дороги</a:t>
            </a:r>
            <a:endParaRPr kumimoji="0" lang="ru-RU" sz="1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2" name="Нижний колонтитул 34"/>
          <p:cNvSpPr txBox="1">
            <a:spLocks/>
          </p:cNvSpPr>
          <p:nvPr/>
        </p:nvSpPr>
        <p:spPr bwMode="auto">
          <a:xfrm>
            <a:off x="444718" y="2534969"/>
            <a:ext cx="1812707" cy="398731"/>
          </a:xfrm>
          <a:prstGeom prst="rect">
            <a:avLst/>
          </a:prstGeom>
          <a:ln>
            <a:solidFill>
              <a:schemeClr val="tx2"/>
            </a:solidFill>
          </a:ln>
        </p:spPr>
        <p:txBody>
          <a:bodyPr/>
          <a:lstStyle/>
          <a:p>
            <a:pPr lvl="0" algn="ctr">
              <a:defRPr/>
            </a:pPr>
            <a:r>
              <a:rPr lang="ru-RU" sz="1000" b="1" dirty="0"/>
              <a:t>Реконструкция линий электропередач</a:t>
            </a:r>
            <a:endParaRPr kumimoji="0" lang="ru-RU" sz="1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3" name="Нижний колонтитул 34"/>
          <p:cNvSpPr txBox="1">
            <a:spLocks/>
          </p:cNvSpPr>
          <p:nvPr/>
        </p:nvSpPr>
        <p:spPr bwMode="auto">
          <a:xfrm>
            <a:off x="425669" y="3020743"/>
            <a:ext cx="1841281" cy="370157"/>
          </a:xfrm>
          <a:prstGeom prst="rect">
            <a:avLst/>
          </a:prstGeom>
          <a:ln>
            <a:solidFill>
              <a:schemeClr val="tx2"/>
            </a:solidFill>
          </a:ln>
        </p:spPr>
        <p:txBody>
          <a:bodyPr/>
          <a:lstStyle/>
          <a:p>
            <a:pPr lvl="0" algn="ctr">
              <a:defRPr/>
            </a:pPr>
            <a:r>
              <a:rPr lang="ru-RU" sz="1000" b="1" dirty="0"/>
              <a:t>Реконструкция сетей водоснабжения</a:t>
            </a:r>
            <a:endParaRPr kumimoji="0" lang="ru-RU" sz="1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" name="Нижний колонтитул 34"/>
          <p:cNvSpPr txBox="1">
            <a:spLocks/>
          </p:cNvSpPr>
          <p:nvPr/>
        </p:nvSpPr>
        <p:spPr bwMode="auto">
          <a:xfrm>
            <a:off x="438150" y="3439844"/>
            <a:ext cx="1838325" cy="398732"/>
          </a:xfrm>
          <a:prstGeom prst="rect">
            <a:avLst/>
          </a:prstGeom>
          <a:ln>
            <a:solidFill>
              <a:schemeClr val="tx2"/>
            </a:solidFill>
          </a:ln>
        </p:spPr>
        <p:txBody>
          <a:bodyPr/>
          <a:lstStyle/>
          <a:p>
            <a:pPr lvl="0" algn="ctr">
              <a:defRPr/>
            </a:pPr>
            <a:r>
              <a:rPr lang="ru-RU" sz="1000" b="1" dirty="0"/>
              <a:t>Приобретение </a:t>
            </a:r>
          </a:p>
          <a:p>
            <a:pPr lvl="0" algn="ctr">
              <a:defRPr/>
            </a:pPr>
            <a:r>
              <a:rPr lang="ru-RU" sz="1000" b="1" dirty="0"/>
              <a:t>пожарного щита</a:t>
            </a:r>
          </a:p>
        </p:txBody>
      </p:sp>
      <p:sp>
        <p:nvSpPr>
          <p:cNvPr id="32" name="Заголовок 3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ОСОБЕННОСТИ ЗАПОЛНЕНИЯ </a:t>
            </a:r>
          </a:p>
        </p:txBody>
      </p:sp>
      <p:sp>
        <p:nvSpPr>
          <p:cNvPr id="33" name="Прямоугольник: скругленные углы 7"/>
          <p:cNvSpPr/>
          <p:nvPr/>
        </p:nvSpPr>
        <p:spPr bwMode="auto">
          <a:xfrm>
            <a:off x="152400" y="942976"/>
            <a:ext cx="2486024" cy="971549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6" name="Нижний колонтитул 34"/>
          <p:cNvSpPr txBox="1">
            <a:spLocks/>
          </p:cNvSpPr>
          <p:nvPr/>
        </p:nvSpPr>
        <p:spPr bwMode="auto">
          <a:xfrm>
            <a:off x="171450" y="944293"/>
            <a:ext cx="2438400" cy="1351232"/>
          </a:xfrm>
          <a:prstGeom prst="rect">
            <a:avLst/>
          </a:prstGeom>
        </p:spPr>
        <p:txBody>
          <a:bodyPr/>
          <a:lstStyle/>
          <a:p>
            <a:r>
              <a:rPr lang="ru-RU" sz="900" b="1" dirty="0"/>
              <a:t>Вид экономической деятельности отражается в соответствии с ОКВЭД2</a:t>
            </a:r>
            <a:r>
              <a:rPr lang="ru-RU" sz="900" b="1" dirty="0">
                <a:solidFill>
                  <a:srgbClr val="991C1C"/>
                </a:solidFill>
              </a:rPr>
              <a:t>,</a:t>
            </a:r>
            <a:r>
              <a:rPr lang="ru-RU" sz="900" b="1" dirty="0"/>
              <a:t> исходя из той сферы экономической деятельности, в рамках которой будут функционировать создаваемые или приобретаемые основные фонды.</a:t>
            </a:r>
          </a:p>
        </p:txBody>
      </p:sp>
      <p:pic>
        <p:nvPicPr>
          <p:cNvPr id="15" name="Рисунок 14"/>
          <p:cNvPicPr/>
          <p:nvPr/>
        </p:nvPicPr>
        <p:blipFill>
          <a:blip r:embed="rId3" cstate="print"/>
          <a:srcRect l="22448" t="29909" r="22234" b="26284"/>
          <a:stretch>
            <a:fillRect/>
          </a:stretch>
        </p:blipFill>
        <p:spPr bwMode="auto">
          <a:xfrm>
            <a:off x="3048000" y="1047751"/>
            <a:ext cx="8858250" cy="30099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cxnSp>
        <p:nvCxnSpPr>
          <p:cNvPr id="12" name="Прямая со стрелкой 11"/>
          <p:cNvCxnSpPr/>
          <p:nvPr/>
        </p:nvCxnSpPr>
        <p:spPr bwMode="auto">
          <a:xfrm>
            <a:off x="2276475" y="2447925"/>
            <a:ext cx="1038225" cy="0"/>
          </a:xfrm>
          <a:prstGeom prst="straightConnector1">
            <a:avLst/>
          </a:prstGeom>
          <a:ln w="15875" cmpd="dbl"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Рисунок 16"/>
          <p:cNvPicPr/>
          <p:nvPr/>
        </p:nvPicPr>
        <p:blipFill>
          <a:blip r:embed="rId4" cstate="print"/>
          <a:srcRect l="22448" t="20242" r="22074" b="49245"/>
          <a:stretch>
            <a:fillRect/>
          </a:stretch>
        </p:blipFill>
        <p:spPr bwMode="auto">
          <a:xfrm>
            <a:off x="3057525" y="4214812"/>
            <a:ext cx="9010650" cy="2290763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18" name="Скругленный прямоугольник 17"/>
          <p:cNvSpPr/>
          <p:nvPr/>
        </p:nvSpPr>
        <p:spPr bwMode="auto">
          <a:xfrm>
            <a:off x="5772150" y="2343150"/>
            <a:ext cx="390525" cy="1295400"/>
          </a:xfrm>
          <a:prstGeom prst="roundRect">
            <a:avLst/>
          </a:prstGeom>
          <a:noFill/>
          <a:ln w="31750">
            <a:solidFill>
              <a:srgbClr val="AC627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Скругленный прямоугольник 18"/>
          <p:cNvSpPr/>
          <p:nvPr/>
        </p:nvSpPr>
        <p:spPr bwMode="auto">
          <a:xfrm>
            <a:off x="8353425" y="2381250"/>
            <a:ext cx="390525" cy="1333500"/>
          </a:xfrm>
          <a:prstGeom prst="roundRect">
            <a:avLst/>
          </a:prstGeom>
          <a:noFill/>
          <a:ln w="31750">
            <a:solidFill>
              <a:srgbClr val="AC627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Скругленный прямоугольник 19"/>
          <p:cNvSpPr/>
          <p:nvPr/>
        </p:nvSpPr>
        <p:spPr bwMode="auto">
          <a:xfrm>
            <a:off x="9467850" y="2362200"/>
            <a:ext cx="438150" cy="1333500"/>
          </a:xfrm>
          <a:prstGeom prst="roundRect">
            <a:avLst/>
          </a:prstGeom>
          <a:noFill/>
          <a:ln w="31750">
            <a:solidFill>
              <a:srgbClr val="AC627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21" name="Прямая со стрелкой 20"/>
          <p:cNvCxnSpPr/>
          <p:nvPr/>
        </p:nvCxnSpPr>
        <p:spPr bwMode="auto">
          <a:xfrm>
            <a:off x="7762875" y="3905250"/>
            <a:ext cx="28575" cy="1866900"/>
          </a:xfrm>
          <a:prstGeom prst="straightConnector1">
            <a:avLst/>
          </a:prstGeom>
          <a:ln w="15875" cmpd="sng">
            <a:solidFill>
              <a:srgbClr val="9C3667"/>
            </a:solidFill>
            <a:prstDash val="lg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 bwMode="auto">
          <a:xfrm>
            <a:off x="8982075" y="3886200"/>
            <a:ext cx="9525" cy="1905000"/>
          </a:xfrm>
          <a:prstGeom prst="straightConnector1">
            <a:avLst/>
          </a:prstGeom>
          <a:ln w="15875" cmpd="sng">
            <a:solidFill>
              <a:srgbClr val="9C3667"/>
            </a:solidFill>
            <a:prstDash val="lg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 bwMode="auto">
          <a:xfrm>
            <a:off x="10991850" y="3933825"/>
            <a:ext cx="47625" cy="1885950"/>
          </a:xfrm>
          <a:prstGeom prst="straightConnector1">
            <a:avLst/>
          </a:prstGeom>
          <a:ln w="15875" cmpd="sng">
            <a:solidFill>
              <a:srgbClr val="9C3667"/>
            </a:solidFill>
            <a:prstDash val="lg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" name="Рисунок 39">
            <a:extLst>
              <a:ext uri="{FF2B5EF4-FFF2-40B4-BE49-F238E27FC236}">
                <a16:creationId xmlns:a16="http://schemas.microsoft.com/office/drawing/2014/main" id="{0929E3E5-E167-866B-E4EE-DAAEEA14E7AD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52400" y="4191000"/>
            <a:ext cx="2505075" cy="2305050"/>
          </a:xfrm>
          <a:prstGeom prst="rect">
            <a:avLst/>
          </a:prstGeom>
        </p:spPr>
      </p:pic>
      <p:sp>
        <p:nvSpPr>
          <p:cNvPr id="41" name="Нижний колонтитул 34"/>
          <p:cNvSpPr txBox="1">
            <a:spLocks/>
          </p:cNvSpPr>
          <p:nvPr/>
        </p:nvSpPr>
        <p:spPr bwMode="auto">
          <a:xfrm>
            <a:off x="444718" y="4687618"/>
            <a:ext cx="1898431" cy="1246457"/>
          </a:xfrm>
          <a:prstGeom prst="rect">
            <a:avLst/>
          </a:prstGeom>
          <a:ln>
            <a:solidFill>
              <a:schemeClr val="tx2"/>
            </a:solidFill>
          </a:ln>
        </p:spPr>
        <p:txBody>
          <a:bodyPr/>
          <a:lstStyle/>
          <a:p>
            <a:pPr algn="ctr">
              <a:defRPr/>
            </a:pPr>
            <a:r>
              <a:rPr lang="ru-RU" sz="1000" b="1" dirty="0"/>
              <a:t>Садовые некоммерческие товарищества не имеют обособленных подразделений поэтому раздел 5 заполняют данными </a:t>
            </a:r>
          </a:p>
          <a:p>
            <a:pPr algn="ctr">
              <a:defRPr/>
            </a:pPr>
            <a:r>
              <a:rPr lang="ru-RU" sz="1000" b="1" dirty="0"/>
              <a:t>по юридическому лицу. </a:t>
            </a:r>
          </a:p>
          <a:p>
            <a:pPr lvl="0" algn="ctr">
              <a:defRPr/>
            </a:pPr>
            <a:endParaRPr lang="ru-RU" sz="1000" b="1" dirty="0"/>
          </a:p>
        </p:txBody>
      </p:sp>
      <p:sp>
        <p:nvSpPr>
          <p:cNvPr id="44" name="Стрелка: шеврон 25"/>
          <p:cNvSpPr/>
          <p:nvPr/>
        </p:nvSpPr>
        <p:spPr bwMode="auto">
          <a:xfrm>
            <a:off x="2743200" y="4914900"/>
            <a:ext cx="228600" cy="800100"/>
          </a:xfrm>
          <a:prstGeom prst="chevron">
            <a:avLst>
              <a:gd name="adj" fmla="val 7742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66" name="Прямая со стрелкой 65"/>
          <p:cNvCxnSpPr/>
          <p:nvPr/>
        </p:nvCxnSpPr>
        <p:spPr bwMode="auto">
          <a:xfrm>
            <a:off x="2257425" y="2828925"/>
            <a:ext cx="1038225" cy="0"/>
          </a:xfrm>
          <a:prstGeom prst="straightConnector1">
            <a:avLst/>
          </a:prstGeom>
          <a:ln w="15875" cmpd="dbl"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 стрелкой 66"/>
          <p:cNvCxnSpPr/>
          <p:nvPr/>
        </p:nvCxnSpPr>
        <p:spPr bwMode="auto">
          <a:xfrm>
            <a:off x="2276475" y="3181350"/>
            <a:ext cx="1038225" cy="0"/>
          </a:xfrm>
          <a:prstGeom prst="straightConnector1">
            <a:avLst/>
          </a:prstGeom>
          <a:ln w="15875" cmpd="dbl"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 стрелкой 67"/>
          <p:cNvCxnSpPr/>
          <p:nvPr/>
        </p:nvCxnSpPr>
        <p:spPr bwMode="auto">
          <a:xfrm>
            <a:off x="2276475" y="3657600"/>
            <a:ext cx="1038225" cy="0"/>
          </a:xfrm>
          <a:prstGeom prst="straightConnector1">
            <a:avLst/>
          </a:prstGeom>
          <a:ln w="15875" cmpd="dbl"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единительная линия 69"/>
          <p:cNvCxnSpPr/>
          <p:nvPr/>
        </p:nvCxnSpPr>
        <p:spPr>
          <a:xfrm flipV="1">
            <a:off x="5972175" y="3895725"/>
            <a:ext cx="1781175" cy="9525"/>
          </a:xfrm>
          <a:prstGeom prst="line">
            <a:avLst/>
          </a:prstGeom>
          <a:ln w="15875" cmpd="sng">
            <a:solidFill>
              <a:srgbClr val="9C3667"/>
            </a:solidFill>
            <a:prstDash val="lg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 bwMode="auto">
          <a:xfrm>
            <a:off x="8610600" y="3895725"/>
            <a:ext cx="361950" cy="1"/>
          </a:xfrm>
          <a:prstGeom prst="line">
            <a:avLst/>
          </a:prstGeom>
          <a:ln w="15875" cmpd="sng">
            <a:solidFill>
              <a:srgbClr val="9C3667"/>
            </a:solidFill>
            <a:prstDash val="lg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Прямая соединительная линия 75"/>
          <p:cNvCxnSpPr/>
          <p:nvPr/>
        </p:nvCxnSpPr>
        <p:spPr bwMode="auto">
          <a:xfrm flipV="1">
            <a:off x="9763125" y="3943351"/>
            <a:ext cx="1219200" cy="9524"/>
          </a:xfrm>
          <a:prstGeom prst="line">
            <a:avLst/>
          </a:prstGeom>
          <a:ln w="15875" cmpd="sng">
            <a:solidFill>
              <a:srgbClr val="9C3667"/>
            </a:solidFill>
            <a:prstDash val="lg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Прямая соединительная линия 77"/>
          <p:cNvCxnSpPr/>
          <p:nvPr/>
        </p:nvCxnSpPr>
        <p:spPr bwMode="auto">
          <a:xfrm>
            <a:off x="9734550" y="3724275"/>
            <a:ext cx="9525" cy="238125"/>
          </a:xfrm>
          <a:prstGeom prst="line">
            <a:avLst/>
          </a:prstGeom>
          <a:ln w="15875" cmpd="sng">
            <a:solidFill>
              <a:srgbClr val="9C3667"/>
            </a:solidFill>
            <a:prstDash val="lg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Прямая соединительная линия 82"/>
          <p:cNvCxnSpPr/>
          <p:nvPr/>
        </p:nvCxnSpPr>
        <p:spPr bwMode="auto">
          <a:xfrm flipH="1">
            <a:off x="8610600" y="3743325"/>
            <a:ext cx="28575" cy="161925"/>
          </a:xfrm>
          <a:prstGeom prst="line">
            <a:avLst/>
          </a:prstGeom>
          <a:ln w="15875" cmpd="sng">
            <a:solidFill>
              <a:srgbClr val="9C3667"/>
            </a:solidFill>
            <a:prstDash val="lgDash"/>
            <a:tailEnd type="none"/>
          </a:ln>
          <a:scene3d>
            <a:camera prst="orthographicFront">
              <a:rot lat="0" lon="0" rev="6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Прямая соединительная линия 85"/>
          <p:cNvCxnSpPr/>
          <p:nvPr/>
        </p:nvCxnSpPr>
        <p:spPr bwMode="auto">
          <a:xfrm>
            <a:off x="5943600" y="3648075"/>
            <a:ext cx="9525" cy="238125"/>
          </a:xfrm>
          <a:prstGeom prst="line">
            <a:avLst/>
          </a:prstGeom>
          <a:ln w="15875" cmpd="sng">
            <a:solidFill>
              <a:srgbClr val="9C3667"/>
            </a:solidFill>
            <a:prstDash val="lgDash"/>
            <a:tailEnd type="none"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ОСОБЕННОСТИ ЗАПОЛНЕНИЯ </a:t>
            </a:r>
          </a:p>
        </p:txBody>
      </p:sp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0929E3E5-E167-866B-E4EE-DAAEEA14E7AD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314325" y="1828799"/>
            <a:ext cx="2505075" cy="1057275"/>
          </a:xfrm>
          <a:prstGeom prst="rect">
            <a:avLst/>
          </a:prstGeom>
        </p:spPr>
      </p:pic>
      <p:sp>
        <p:nvSpPr>
          <p:cNvPr id="21" name="Нижний колонтитул 34"/>
          <p:cNvSpPr txBox="1">
            <a:spLocks/>
          </p:cNvSpPr>
          <p:nvPr/>
        </p:nvSpPr>
        <p:spPr bwMode="auto">
          <a:xfrm>
            <a:off x="663794" y="2173019"/>
            <a:ext cx="1812706" cy="408256"/>
          </a:xfrm>
          <a:prstGeom prst="rect">
            <a:avLst/>
          </a:prstGeom>
          <a:ln>
            <a:solidFill>
              <a:schemeClr val="tx2"/>
            </a:solidFill>
          </a:ln>
        </p:spPr>
        <p:txBody>
          <a:bodyPr/>
          <a:lstStyle/>
          <a:p>
            <a:pPr lvl="0" algn="ctr">
              <a:defRPr/>
            </a:pPr>
            <a:r>
              <a:rPr lang="ru-RU" sz="1000" b="1" dirty="0"/>
              <a:t>Раздел 6 гр.3 стр.37 = Раздел 1 гр.1 стр.1 </a:t>
            </a:r>
            <a:endParaRPr kumimoji="0" lang="ru-RU" sz="1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5" name="Стрелка: шеврон 25"/>
          <p:cNvSpPr/>
          <p:nvPr/>
        </p:nvSpPr>
        <p:spPr bwMode="auto">
          <a:xfrm>
            <a:off x="3095625" y="2000250"/>
            <a:ext cx="238125" cy="723900"/>
          </a:xfrm>
          <a:prstGeom prst="chevron">
            <a:avLst>
              <a:gd name="adj" fmla="val 77427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15" name="Рисунок 14"/>
          <p:cNvPicPr/>
          <p:nvPr/>
        </p:nvPicPr>
        <p:blipFill>
          <a:blip r:embed="rId3" cstate="print"/>
          <a:srcRect l="22769" t="51360" r="22394" b="24169"/>
          <a:stretch>
            <a:fillRect/>
          </a:stretch>
        </p:blipFill>
        <p:spPr bwMode="auto">
          <a:xfrm>
            <a:off x="3581400" y="1076325"/>
            <a:ext cx="8248650" cy="222885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17" name="Прямоугольник: скругленные углы 7"/>
          <p:cNvSpPr/>
          <p:nvPr/>
        </p:nvSpPr>
        <p:spPr bwMode="auto">
          <a:xfrm>
            <a:off x="571501" y="3952874"/>
            <a:ext cx="11172824" cy="2143125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647700" y="4643468"/>
            <a:ext cx="110109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/>
              <a:t>На официальном сайте Росстата </a:t>
            </a:r>
            <a:r>
              <a:rPr lang="ru-RU" sz="1200" b="1" dirty="0"/>
              <a:t>(https://rosstat.gov.ru</a:t>
            </a:r>
            <a:r>
              <a:rPr lang="ru-RU" sz="1200" dirty="0"/>
              <a:t>) размещены:</a:t>
            </a:r>
          </a:p>
          <a:p>
            <a:endParaRPr lang="ru-RU" sz="1200" dirty="0"/>
          </a:p>
          <a:p>
            <a:pPr lvl="1">
              <a:buFont typeface="Arial" pitchFamily="34" charset="0"/>
              <a:buChar char="•"/>
            </a:pPr>
            <a:r>
              <a:rPr lang="ru-RU" sz="1200" dirty="0"/>
              <a:t>  порядок предоставления данных в электронном виде (</a:t>
            </a:r>
            <a:r>
              <a:rPr lang="ru-RU" sz="1200" i="1" dirty="0"/>
              <a:t>Респондентам - Статистическая отчетность в электронном виде</a:t>
            </a:r>
            <a:r>
              <a:rPr lang="ru-RU" sz="1200" dirty="0"/>
              <a:t>);</a:t>
            </a:r>
          </a:p>
          <a:p>
            <a:pPr lvl="1"/>
            <a:endParaRPr lang="ru-RU" sz="1200" dirty="0"/>
          </a:p>
          <a:p>
            <a:pPr lvl="1">
              <a:buFont typeface="Arial" pitchFamily="34" charset="0"/>
              <a:buChar char="•"/>
            </a:pPr>
            <a:r>
              <a:rPr lang="ru-RU" sz="1200" dirty="0"/>
              <a:t>  бланки и </a:t>
            </a:r>
            <a:r>
              <a:rPr lang="en-US" sz="1200" dirty="0"/>
              <a:t>xml</a:t>
            </a:r>
            <a:r>
              <a:rPr lang="ru-RU" sz="1200" dirty="0"/>
              <a:t>-шаблоны форм (</a:t>
            </a:r>
            <a:r>
              <a:rPr lang="ru-RU" sz="1200" i="1" dirty="0"/>
              <a:t>Респондентам - Формы федерального статистического наблюдения... - Альбом форм федерального статистического наблюдения).</a:t>
            </a:r>
            <a:endParaRPr lang="ru-RU" sz="1200" b="1" i="1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793120" y="4044434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991C1C"/>
                </a:solidFill>
                <a:cs typeface="Aharoni" pitchFamily="2" charset="-79"/>
              </a:rPr>
              <a:t>!!!</a:t>
            </a:r>
            <a:endParaRPr lang="ru-RU" sz="2400" dirty="0">
              <a:cs typeface="Aharoni" pitchFamily="2" charset="-79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190625" y="4153585"/>
            <a:ext cx="83439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>
                <a:solidFill>
                  <a:srgbClr val="991C1C"/>
                </a:solidFill>
              </a:rPr>
              <a:t>Обращаем Ваше внимание, если отчет не сдан, его можно предоставить в оперативном порядке.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ru-RU" dirty="0"/>
              <a:t>СПАСИБО ЗА ВНИМАНИЕ!</a:t>
            </a:r>
            <a:endParaRPr lang="ru-RU"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итульный слайд">
  <a:themeElements>
    <a:clrScheme name="Другая 1">
      <a:dk1>
        <a:srgbClr val="282A2E"/>
      </a:dk1>
      <a:lt1>
        <a:srgbClr val="FFFFFF"/>
      </a:lt1>
      <a:dk2>
        <a:srgbClr val="838383"/>
      </a:dk2>
      <a:lt2>
        <a:srgbClr val="BFBFBF"/>
      </a:lt2>
      <a:accent1>
        <a:srgbClr val="363194"/>
      </a:accent1>
      <a:accent2>
        <a:srgbClr val="E36846"/>
      </a:accent2>
      <a:accent3>
        <a:srgbClr val="346FC2"/>
      </a:accent3>
      <a:accent4>
        <a:srgbClr val="46AA98"/>
      </a:accent4>
      <a:accent5>
        <a:srgbClr val="7DBBFC"/>
      </a:accent5>
      <a:accent6>
        <a:srgbClr val="FFA970"/>
      </a:accent6>
      <a:hlink>
        <a:srgbClr val="7DBBFC"/>
      </a:hlink>
      <a:folHlink>
        <a:srgbClr val="838383"/>
      </a:folHlink>
    </a:clrScheme>
    <a:fontScheme name="Arial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лайд &quot;Содержание&quot;">
  <a:themeElements>
    <a:clrScheme name="Другая 1">
      <a:dk1>
        <a:srgbClr val="282A2E"/>
      </a:dk1>
      <a:lt1>
        <a:srgbClr val="FFFFFF"/>
      </a:lt1>
      <a:dk2>
        <a:srgbClr val="838383"/>
      </a:dk2>
      <a:lt2>
        <a:srgbClr val="BFBFBF"/>
      </a:lt2>
      <a:accent1>
        <a:srgbClr val="363194"/>
      </a:accent1>
      <a:accent2>
        <a:srgbClr val="E36846"/>
      </a:accent2>
      <a:accent3>
        <a:srgbClr val="346FC2"/>
      </a:accent3>
      <a:accent4>
        <a:srgbClr val="46AA98"/>
      </a:accent4>
      <a:accent5>
        <a:srgbClr val="7DBBFC"/>
      </a:accent5>
      <a:accent6>
        <a:srgbClr val="FFA970"/>
      </a:accent6>
      <a:hlink>
        <a:srgbClr val="7DBBFC"/>
      </a:hlink>
      <a:folHlink>
        <a:srgbClr val="838383"/>
      </a:folHlink>
    </a:clrScheme>
    <a:fontScheme name="Arial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Слайды &quot;Раздел&quot;">
  <a:themeElements>
    <a:clrScheme name="Другая 1">
      <a:dk1>
        <a:srgbClr val="282A2E"/>
      </a:dk1>
      <a:lt1>
        <a:srgbClr val="FFFFFF"/>
      </a:lt1>
      <a:dk2>
        <a:srgbClr val="838383"/>
      </a:dk2>
      <a:lt2>
        <a:srgbClr val="BFBFBF"/>
      </a:lt2>
      <a:accent1>
        <a:srgbClr val="363194"/>
      </a:accent1>
      <a:accent2>
        <a:srgbClr val="E36846"/>
      </a:accent2>
      <a:accent3>
        <a:srgbClr val="346FC2"/>
      </a:accent3>
      <a:accent4>
        <a:srgbClr val="46AA98"/>
      </a:accent4>
      <a:accent5>
        <a:srgbClr val="7DBBFC"/>
      </a:accent5>
      <a:accent6>
        <a:srgbClr val="FFA970"/>
      </a:accent6>
      <a:hlink>
        <a:srgbClr val="7DBBFC"/>
      </a:hlink>
      <a:folHlink>
        <a:srgbClr val="838383"/>
      </a:folHlink>
    </a:clrScheme>
    <a:fontScheme name="Arial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Информационные слайды">
  <a:themeElements>
    <a:clrScheme name="Другая 1">
      <a:dk1>
        <a:srgbClr val="282A2E"/>
      </a:dk1>
      <a:lt1>
        <a:srgbClr val="FFFFFF"/>
      </a:lt1>
      <a:dk2>
        <a:srgbClr val="838383"/>
      </a:dk2>
      <a:lt2>
        <a:srgbClr val="BFBFBF"/>
      </a:lt2>
      <a:accent1>
        <a:srgbClr val="363194"/>
      </a:accent1>
      <a:accent2>
        <a:srgbClr val="E36846"/>
      </a:accent2>
      <a:accent3>
        <a:srgbClr val="346FC2"/>
      </a:accent3>
      <a:accent4>
        <a:srgbClr val="46AA98"/>
      </a:accent4>
      <a:accent5>
        <a:srgbClr val="7DBBFC"/>
      </a:accent5>
      <a:accent6>
        <a:srgbClr val="FFA970"/>
      </a:accent6>
      <a:hlink>
        <a:srgbClr val="7DBBFC"/>
      </a:hlink>
      <a:folHlink>
        <a:srgbClr val="838383"/>
      </a:folHlink>
    </a:clrScheme>
    <a:fontScheme name="Arial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5470</TotalTime>
  <Words>362</Words>
  <Application>Microsoft Office PowerPoint</Application>
  <DocSecurity>0</DocSecurity>
  <PresentationFormat>Широкоэкранный</PresentationFormat>
  <Paragraphs>47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4</vt:i4>
      </vt:variant>
      <vt:variant>
        <vt:lpstr>Заголовки слайдов</vt:lpstr>
      </vt:variant>
      <vt:variant>
        <vt:i4>6</vt:i4>
      </vt:variant>
    </vt:vector>
  </HeadingPairs>
  <TitlesOfParts>
    <vt:vector size="14" baseType="lpstr">
      <vt:lpstr>Aharoni</vt:lpstr>
      <vt:lpstr>Arial</vt:lpstr>
      <vt:lpstr>Calibri</vt:lpstr>
      <vt:lpstr>Wingdings</vt:lpstr>
      <vt:lpstr>Титульный слайд</vt:lpstr>
      <vt:lpstr>Слайд "Содержание"</vt:lpstr>
      <vt:lpstr>Слайды "Раздел"</vt:lpstr>
      <vt:lpstr>Информационные слайды</vt:lpstr>
      <vt:lpstr>Особенности заполнения  формы № П-2(инвест) «Сведения  об инвестиционной деятельности» садоводческими некоммерческими товариществами</vt:lpstr>
      <vt:lpstr>ПОРЯДОК ПРЕДОСТАВЛЕНИЯ СВЕДЕНИЙ</vt:lpstr>
      <vt:lpstr>ОСОБЕННОСТИ ЗАПОЛНЕНИЯ </vt:lpstr>
      <vt:lpstr>ОСОБЕННОСТИ ЗАПОЛНЕНИЯ </vt:lpstr>
      <vt:lpstr>ОСОБЕННОСТИ ЗАПОЛНЕНИЯ </vt:lpstr>
      <vt:lpstr>Презентация PowerPoint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</dc:title>
  <dc:creator>Токарева Екатерина Дмитриевна</dc:creator>
  <cp:lastModifiedBy>Шелегова Ирина Егоровна</cp:lastModifiedBy>
  <cp:revision>606</cp:revision>
  <dcterms:created xsi:type="dcterms:W3CDTF">2023-12-06T11:24:07Z</dcterms:created>
  <dcterms:modified xsi:type="dcterms:W3CDTF">2024-04-24T04:36:23Z</dcterms:modified>
  <dc:identifier/>
  <dc:language/>
  <cp:version/>
</cp:coreProperties>
</file>